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21.xml" ContentType="application/vnd.openxmlformats-officedocument.them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0.xml" ContentType="application/vnd.openxmlformats-officedocument.theme+xml"/>
  <Override PartName="/ppt/slideLayouts/slideLayout186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theme/theme25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188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23" r:id="rId7"/>
    <p:sldMasterId id="2147483736" r:id="rId8"/>
    <p:sldMasterId id="2147483738" r:id="rId9"/>
    <p:sldMasterId id="2147483740" r:id="rId10"/>
    <p:sldMasterId id="2147483752" r:id="rId11"/>
    <p:sldMasterId id="2147483754" r:id="rId12"/>
    <p:sldMasterId id="2147483764" r:id="rId13"/>
    <p:sldMasterId id="2147483774" r:id="rId14"/>
    <p:sldMasterId id="2147483786" r:id="rId15"/>
    <p:sldMasterId id="2147483798" r:id="rId16"/>
    <p:sldMasterId id="2147483810" r:id="rId17"/>
    <p:sldMasterId id="2147483822" r:id="rId18"/>
    <p:sldMasterId id="2147483835" r:id="rId19"/>
    <p:sldMasterId id="2147483837" r:id="rId20"/>
    <p:sldMasterId id="2147483850" r:id="rId21"/>
    <p:sldMasterId id="2147483852" r:id="rId22"/>
    <p:sldMasterId id="2147483854" r:id="rId23"/>
    <p:sldMasterId id="2147483866" r:id="rId24"/>
    <p:sldMasterId id="2147483868" r:id="rId25"/>
  </p:sldMasterIdLst>
  <p:notesMasterIdLst>
    <p:notesMasterId r:id="rId71"/>
  </p:notesMasterIdLst>
  <p:sldIdLst>
    <p:sldId id="256" r:id="rId26"/>
    <p:sldId id="257" r:id="rId27"/>
    <p:sldId id="260" r:id="rId28"/>
    <p:sldId id="284" r:id="rId29"/>
    <p:sldId id="285" r:id="rId30"/>
    <p:sldId id="261" r:id="rId31"/>
    <p:sldId id="286" r:id="rId32"/>
    <p:sldId id="258" r:id="rId33"/>
    <p:sldId id="259" r:id="rId34"/>
    <p:sldId id="262" r:id="rId35"/>
    <p:sldId id="287" r:id="rId36"/>
    <p:sldId id="263" r:id="rId37"/>
    <p:sldId id="288" r:id="rId38"/>
    <p:sldId id="264" r:id="rId39"/>
    <p:sldId id="289" r:id="rId40"/>
    <p:sldId id="265" r:id="rId41"/>
    <p:sldId id="266" r:id="rId42"/>
    <p:sldId id="290" r:id="rId43"/>
    <p:sldId id="291" r:id="rId44"/>
    <p:sldId id="292" r:id="rId45"/>
    <p:sldId id="293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4" r:id="rId54"/>
    <p:sldId id="275" r:id="rId55"/>
    <p:sldId id="294" r:id="rId56"/>
    <p:sldId id="297" r:id="rId57"/>
    <p:sldId id="298" r:id="rId58"/>
    <p:sldId id="276" r:id="rId59"/>
    <p:sldId id="296" r:id="rId60"/>
    <p:sldId id="295" r:id="rId61"/>
    <p:sldId id="277" r:id="rId62"/>
    <p:sldId id="278" r:id="rId63"/>
    <p:sldId id="300" r:id="rId64"/>
    <p:sldId id="299" r:id="rId65"/>
    <p:sldId id="279" r:id="rId66"/>
    <p:sldId id="280" r:id="rId67"/>
    <p:sldId id="281" r:id="rId68"/>
    <p:sldId id="282" r:id="rId69"/>
    <p:sldId id="283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61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F7284-6F5D-4E1C-BC2D-CE4FE379F88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D9740-00DB-4E13-9EB9-09F42C475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http://zooclub.ru/world/?id=122629.shtml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D9740-00DB-4E13-9EB9-09F42C475FE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11.07.2016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11.07.2016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11.07.2016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11.07.2016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4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8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7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5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7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C5D6D8-0854-4AD9-938B-30B0D8DC220A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ADE9FC-F19C-4248-860B-CB46B06C6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1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Скорпионы в природе, скорпионы в обществе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Скорпионы - это самые древние членистоногие, которые вышли на сушу из моря. Более 400 млн. лет назад они обитали в водах Мирового океана. Ученые до сих пор не устают удивляться тому, сколько тайн и загадок хранит это животное.</a:t>
            </a:r>
          </a:p>
          <a:p>
            <a:endParaRPr lang="ru-RU" dirty="0"/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4286250" cy="2752725"/>
          </a:xfrm>
          <a:prstGeom prst="rect">
            <a:avLst/>
          </a:prstGeom>
        </p:spPr>
      </p:pic>
      <p:pic>
        <p:nvPicPr>
          <p:cNvPr id="5" name="Рисунок 4" descr="Untitled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075508" flipH="1" flipV="1">
            <a:off x="6823510" y="4360804"/>
            <a:ext cx="2209538" cy="2247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4288" y="188640"/>
            <a:ext cx="1794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www.zooclub.ru</a:t>
            </a:r>
            <a:endParaRPr lang="ru-RU" sz="16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Боги Олимпа были напуганы похвальбой Ориона и поэтому обрадовались его смерти.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благодарность скорпиона перенесли на небо и поместили среди созвездий Зодиака. </a:t>
            </a:r>
            <a:r>
              <a:rPr lang="ru-RU" dirty="0" smtClean="0"/>
              <a:t>С тех пор и по сей день Орион прячется от своего убийцы. Как только на небе появляется созвездие Скорпиона, Орион скрывается за горизонтом.</a:t>
            </a:r>
          </a:p>
          <a:p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orpius-orion-Hyaku-e14038322728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550619" cy="5669829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Считалось, что созвездие Скорпиона приносит несчастье</a:t>
            </a:r>
            <a:r>
              <a:rPr lang="ru-RU" dirty="0" smtClean="0"/>
              <a:t>. С его появлением на небе наступала осень: землю сковывал холод, дожди и бури нещадно хлестали ее, а войны опустошали, истребляли и сжигали все живое.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Византийская легенда гласит, что в древней </a:t>
            </a:r>
            <a:r>
              <a:rPr lang="ru-RU" dirty="0" err="1" smtClean="0"/>
              <a:t>Амасии</a:t>
            </a:r>
            <a:r>
              <a:rPr lang="ru-RU" dirty="0" smtClean="0"/>
              <a:t>, находившейся на востоке Передней Азии, имелся талисман в виде скорпиона. Он охранял город от других ядовитых животных и их сородичей.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a41934612a9922aa6a595b7864a6b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8108894" cy="5707856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Африке, Персии, Леванте скорпионы были настоящим бедствием</a:t>
            </a:r>
            <a:r>
              <a:rPr lang="ru-RU" dirty="0" smtClean="0"/>
              <a:t>. Даже если они не нападали на людей, вопреки строгим религиозным запретам, иудеям разрешалось убивать скорпионов по субботам.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Эти животные были неизменным атрибутом в опытах колдунов и алхимиков</a:t>
            </a:r>
            <a:r>
              <a:rPr lang="ru-RU" dirty="0" smtClean="0"/>
              <a:t>. С их помощью пытались создать различные магические снадобья, и даже золото. В христианской религии скорпионы - это типичные обитатели преисподней.</a:t>
            </a:r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525a154832ead0618274cf96351d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489626" cy="5901825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Скорпионы - это не только древнейшие наземные членистоногие, а и вообще древнейшие среди всех животных, обитающих на Земле</a:t>
            </a:r>
            <a:r>
              <a:rPr lang="ru-RU" dirty="0" smtClean="0"/>
              <a:t>. Ученые выделили этих примитивных паукообразных в самостоятельный класс.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963313385_9e7b2e7a54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256023" cy="5603453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настоящее время область распространения скорпионов опоясывает земной шар примерно между 50 градусом северной и южной широты.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Сейчас насчитывается около 1500 видов и до 800 разновидностей скорпионов</a:t>
            </a:r>
            <a:r>
              <a:rPr lang="ru-RU" dirty="0" smtClean="0"/>
              <a:t>. Живут они практически повсеместно. Их можно встретить в снегах Гималаев на высоте до 5000 м, в пещерах на глубине до 800 м, в пустынях и тропиках, в европейских лесах, на берегах морей.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5086024_c87e090baf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472378" cy="6082519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 повадках этого "злобного существа" ходили легенды. </a:t>
            </a:r>
            <a:r>
              <a:rPr lang="ru-RU" dirty="0" smtClean="0"/>
              <a:t>Изображения скорпионов очень рано проникло в магию и астрологию. Они присутствуют среди древнейших вавилонских календарных рисунков. Около 1150 года до н. э. в кругу зодиакальных фигур появляется </a:t>
            </a:r>
            <a:r>
              <a:rPr lang="ru-RU" dirty="0" err="1" smtClean="0"/>
              <a:t>скорпионочеловек</a:t>
            </a:r>
            <a:r>
              <a:rPr lang="ru-RU" dirty="0" smtClean="0"/>
              <a:t>. </a:t>
            </a:r>
          </a:p>
          <a:p>
            <a:endParaRPr lang="ru-RU" dirty="0" smtClean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Скорпионы имеют размеры от 5 до 10 см, некоторые виды достигают длины в 20 см.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Самым крупным считается тропический императорский скорпион</a:t>
            </a:r>
            <a:r>
              <a:rPr lang="ru-RU" dirty="0" smtClean="0"/>
              <a:t>, обитающий в Экваториальной Гвинее. Взрослая особь может достигать в длину 8 см. Однажды был найден экземпляр длиной в 29 см, если считать от кончиков клешней до кончика жала. 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Самые мелкие </a:t>
            </a:r>
            <a:r>
              <a:rPr lang="ru-RU" dirty="0" smtClean="0"/>
              <a:t>животные достигают размера 1,2-1,3 см. В распоряжении ученых имеются древние останки животных длиной до 40 см.</a:t>
            </a:r>
          </a:p>
          <a:p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98349714_dd4313a8ba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077200" cy="5387429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Скорпионы - свирепые хищники</a:t>
            </a:r>
            <a:r>
              <a:rPr lang="ru-RU" dirty="0" smtClean="0"/>
              <a:t>. На охоту они выходят обычно ночью, и особенную активность проявляют в жаркое время. Они очень чутко реагируют на все прикосновения, колебания воздуха и земли. </a:t>
            </a:r>
          </a:p>
          <a:p>
            <a:r>
              <a:rPr lang="ru-RU" dirty="0" smtClean="0"/>
              <a:t>Если добыча неподходящая, животное принимает угрожающую позу: круто загибает "хвост" над головогрудью и размахивает им из стороны в сторону. Ну а если жертва съедобна, скорпион хватает ее клешнями и жалит кончиком хвоста, где у него находится яд. Если жертва оказывает сопротивление, то получает дополнительные уколы. При этом она </a:t>
            </a:r>
            <a:r>
              <a:rPr lang="ru-RU" dirty="0" err="1" smtClean="0"/>
              <a:t>обездвиживается</a:t>
            </a:r>
            <a:r>
              <a:rPr lang="ru-RU" dirty="0" smtClean="0"/>
              <a:t> и погибает от яда. </a:t>
            </a:r>
          </a:p>
          <a:p>
            <a:r>
              <a:rPr lang="ru-RU" dirty="0" smtClean="0"/>
              <a:t>Скорпионы едят только живую добычу, предпочитают избегать сородичей и не делиться с ними. Тут они проявляют редкий индивидуализм. </a:t>
            </a:r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816551623_25b98523d0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875991" cy="5099397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содержании скорпионов в неволе и тесных емкостях они атакуют своих сородичей и могут поедать друг друга. </a:t>
            </a:r>
          </a:p>
          <a:p>
            <a:r>
              <a:rPr lang="ru-RU" dirty="0" smtClean="0"/>
              <a:t>Загадкой остается способность скорпионов почти совсем не терять воду. Эти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животные практически никогда не пьют</a:t>
            </a:r>
            <a:r>
              <a:rPr lang="ru-RU" dirty="0" smtClean="0"/>
              <a:t>, а берут влагу из пищи. Организм их приспособлен отлично усваивать и перерабатывать съеденное. В этом деле скорпион является рекордсменом: 70% потребляемой пищи пополняет ткани его тела. </a:t>
            </a:r>
          </a:p>
          <a:p>
            <a:r>
              <a:rPr lang="ru-RU" dirty="0" smtClean="0"/>
              <a:t>В плохих условиях животные "постятся" 6-7 месяцев.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Могут голодать от одного года до двух лет! </a:t>
            </a:r>
            <a:r>
              <a:rPr lang="ru-RU" dirty="0" smtClean="0"/>
              <a:t>Это удивительно, но факт: съев одного мотылька, скорпион может не есть несколько месяцев.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98765085_7e647d2f1b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7999620" cy="5134243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Яд вырабатывается всеми скорпионами, но степень его ядовитости варьируется у разных видов</a:t>
            </a:r>
            <a:r>
              <a:rPr lang="ru-RU" dirty="0" smtClean="0"/>
              <a:t>. При укусе яд разрушает кровяные тельца и оказывает токсическое действие на нервную систему и прохождение нервных импульсов. Из 1500 известных науке видов скорпионов только около 25 особо опасны для человека. </a:t>
            </a:r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132050171_d0e4806d9c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004398" cy="5315421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Самым ядовитым в мире считается палестинский скорпион</a:t>
            </a:r>
            <a:r>
              <a:rPr lang="ru-RU" dirty="0" smtClean="0"/>
              <a:t>, на долю которого приходится 80% всех ужаленных и 90% погибших людей в Северной Африке (Тунис). Его яд по силе равен яду кобры.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1946 году в Мексике от жала скорпионов погибли 1933 человека. До сих пор в этой стране жертвами этого хищника становятся от 800 до 1000 человек ежегодно.</a:t>
            </a:r>
          </a:p>
          <a:p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47133671_d3a88eaa9f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902438" cy="5249477"/>
          </a:xfrm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3848" y="6237312"/>
            <a:ext cx="269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Палестинские скорпионы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idney_Hall_-_Urania's_Mirror_-_Scorp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46156" y="-513908"/>
            <a:ext cx="5579680" cy="7992888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 "мнимом самоубийстве" скорпионов сложено множество легенд и басен</a:t>
            </a:r>
            <a:r>
              <a:rPr lang="ru-RU" dirty="0" smtClean="0"/>
              <a:t>. К примеру, одна из них гласит: если обложить его горящими углями, то, чтобы избежать мучительной смерти, он якобы пронзает себя жалом и погибает.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Ученые доказали, что собственный яд скорпионам не опасен. Дело в том, что под действием сильных раздражителей они способны впадать в неподвижное состояние. В науке это явление называется каталепсией, или </a:t>
            </a:r>
            <a:r>
              <a:rPr lang="ru-RU" dirty="0" err="1" smtClean="0"/>
              <a:t>танатозом</a:t>
            </a:r>
            <a:r>
              <a:rPr lang="ru-RU" dirty="0" smtClean="0"/>
              <a:t>. Пометавшись в огненном кругу, животное поднимает вертикально "хвост" и замирает. Эту картину и принимают за "самоубийство". Но через некоторое время скорпион "оживает" и, если ему ничего не угрожает, быстро уползает.</a:t>
            </a:r>
          </a:p>
          <a:p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86266478_e0ca22c613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7888615" cy="5261644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Ученых поражает и такой факт.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Для ориентирования ночью скорпиону достаточно очень слабого свечения звезд</a:t>
            </a:r>
            <a:r>
              <a:rPr lang="ru-RU" dirty="0" smtClean="0"/>
              <a:t>. Исследования показали, что ни одно животное не обладает такой чувствительностью к свету.</a:t>
            </a:r>
          </a:p>
          <a:p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70413837_14cbff3331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099677" cy="5086028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Нельзя не упомянуть еще об одной загадочной особенности скорпионов.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Живучесть их просто поразительна</a:t>
            </a:r>
            <a:r>
              <a:rPr lang="ru-RU" dirty="0" smtClean="0"/>
              <a:t>: только они безо всякого вреда способны переносить очень большие дозы радиации - в тысячу и более рентген! Во время испытания французской атомной бомбы в пустыне Сахара, в этом аду уцелели только скорпионы. Есть над чем задуматься! 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47026470_b0caae6572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7153246" cy="6091436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заодно и отдать должное героизму этих маленьких существ. Ведь скорпионы, с их удивительной способностью к преодолению трудностей и жаждой выживания, вызывают не только удивление, но и уважение, как символ стойкости.</a:t>
            </a:r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00378465_cc938a4e49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131245" cy="5439358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Они живут от 8 до 25 лет.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Это рекорд для паукообразных и насекомых</a:t>
            </a:r>
            <a:r>
              <a:rPr lang="ru-RU" dirty="0" smtClean="0"/>
              <a:t>. Очень своеобразна биология размножения скорпионов. Спариванию предшествует "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брачная прогулка</a:t>
            </a:r>
            <a:r>
              <a:rPr lang="ru-RU" dirty="0" smtClean="0"/>
              <a:t>". Много часов, а иногда и дней ходят, сцепившись клешнями и подняв "хвосты", самка и самец. Затем самец затаскивает свою избранницу в укромное место. </a:t>
            </a:r>
          </a:p>
          <a:p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726803995_caf7a47130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8012177" cy="5156274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 древних египтян повелительницей скорпионов считалась богиня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Серкет</a:t>
            </a:r>
            <a:r>
              <a:rPr lang="ru-RU" dirty="0" smtClean="0"/>
              <a:t>. Ее изображали с головой скорпиона или же с человеческой головой, но с восседающим на ней скорпионом. </a:t>
            </a:r>
          </a:p>
          <a:p>
            <a:r>
              <a:rPr lang="ru-RU" dirty="0" smtClean="0"/>
              <a:t>Этих животных рисовали на гробницах, и первым египетским царем, вошедшим в историю, был фараон или царь Скорпион, о котором сообщается в "Книге мертвых".</a:t>
            </a:r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/>
          <a:lstStyle/>
          <a:p>
            <a:r>
              <a:rPr lang="ru-RU" dirty="0" smtClean="0"/>
              <a:t>Самое поразительное, что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эти членистоногие в большинстве своем живородящие</a:t>
            </a:r>
            <a:r>
              <a:rPr lang="ru-RU" dirty="0" smtClean="0"/>
              <a:t>. Беременность у самки может длиться от трех до 18 месяцев. Это больше, чем у многих млекопитающих. Как правило, рождается до 25 </a:t>
            </a:r>
            <a:r>
              <a:rPr lang="ru-RU" dirty="0" err="1" smtClean="0"/>
              <a:t>скорпиончиков</a:t>
            </a:r>
            <a:r>
              <a:rPr lang="ru-RU" dirty="0" smtClean="0"/>
              <a:t>. Они взбираются на спину к матери и сидят там, около 10 дней.</a:t>
            </a:r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orp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848872" cy="5422857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Самка скорпиона очень заботливая мамаша</a:t>
            </a:r>
            <a:r>
              <a:rPr lang="ru-RU" dirty="0" smtClean="0"/>
              <a:t>, что повышает выживаемость и ускоряет рост потомства. Она ловит добычу, разрывает ее на куски и скармливает детишкам. Она же следит, чтобы детки не съели друг дружку.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Поразительно, но факт: </a:t>
            </a:r>
            <a:r>
              <a:rPr lang="ru-RU" dirty="0" err="1" smtClean="0"/>
              <a:t>скорпиончики</a:t>
            </a:r>
            <a:r>
              <a:rPr lang="ru-RU" dirty="0" smtClean="0"/>
              <a:t>, изолированные на время и потом посаженные с несколькими самками, безошибочно узнают свою мать. </a:t>
            </a:r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42703973_ac9b1b36c3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567282" cy="5675461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Чтобы стать взрослыми, скорпионы проходят семь линек</a:t>
            </a:r>
            <a:r>
              <a:rPr lang="ru-RU" dirty="0" smtClean="0"/>
              <a:t>, достигая возраста в полтора года. От скорпиона-папы в это время толку мало. Детенышей он не воспитывает, но и аппетитом не страдает. </a:t>
            </a:r>
          </a:p>
          <a:p>
            <a:endParaRPr lang="ru-RU" dirty="0" smtClean="0"/>
          </a:p>
          <a:p>
            <a:r>
              <a:rPr lang="ru-RU" dirty="0" smtClean="0"/>
              <a:t>Недолгий любовный роман для 20% самцов оканчивается трагически. Большинство крупных самок пронзают жалом своего возлюбленного, а затем поедают его.</a:t>
            </a:r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583460587_3784f2c902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197593" cy="4955381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0px-Serket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04664"/>
            <a:ext cx="2865660" cy="6062661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Древним римлянам и грекам они также были хорошо известны. Так, у римлян имелись боевые значки с изображением скорпиона, что тесно связано с астрологическими верованиями. В то время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считалось, что основатели и разрушители городов появляются на свет, когда над горизонтом возносит свое жало скорпион.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6b34ae6aec30c05b10e353af45f2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6260567" cy="5983060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Именем скорпиона названо одно из зодиакальных созвездий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Древнегреческий миф гласит: у Посейдона был сын - легендарный охотник Орион. Возгордившись, он заявил, что ему нет равных на этом свете, и он убьет любое животное, повстречавшееся на пути. Не успел Орион промолвить эти слова, как к его ногам приблизился незаметный и невзрачный скорпион. Он поднял свое жало и уязвил храбреца и бахвала, отравив своим ядом. </a:t>
            </a:r>
            <a:endParaRPr lang="ru-RU" dirty="0"/>
          </a:p>
        </p:txBody>
      </p:sp>
      <p:pic>
        <p:nvPicPr>
          <p:cNvPr id="4" name="Рисунок 3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75508" flipH="1" flipV="1">
            <a:off x="7571081" y="5276466"/>
            <a:ext cx="1306134" cy="1328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10211089_549d566184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471271" cy="5603453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Тема15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untry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Тема13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4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_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5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6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2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7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230</TotalTime>
  <Words>1435</Words>
  <Application>Microsoft Office PowerPoint</Application>
  <PresentationFormat>Экран (4:3)</PresentationFormat>
  <Paragraphs>49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25</vt:i4>
      </vt:variant>
      <vt:variant>
        <vt:lpstr>Заголовки слайдов</vt:lpstr>
      </vt:variant>
      <vt:variant>
        <vt:i4>45</vt:i4>
      </vt:variant>
    </vt:vector>
  </HeadingPairs>
  <TitlesOfParts>
    <vt:vector size="70" baseType="lpstr">
      <vt:lpstr>Тема15</vt:lpstr>
      <vt:lpstr>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2_Белый текст и шрифт Courier для слайдов с кодом</vt:lpstr>
      <vt:lpstr>1_Green Swirls Segoe Template_TP10286739</vt:lpstr>
      <vt:lpstr>3_Белый текст и шрифт Courier для слайдов с кодом</vt:lpstr>
      <vt:lpstr>QuizShow</vt:lpstr>
      <vt:lpstr>country</vt:lpstr>
      <vt:lpstr>Тема13</vt:lpstr>
      <vt:lpstr>1_Тема6</vt:lpstr>
      <vt:lpstr>1_Тема7</vt:lpstr>
      <vt:lpstr>1_ms_pptprojoverview_tp01018456</vt:lpstr>
      <vt:lpstr>2_Textured template_Green Segoe_TP10286782</vt:lpstr>
      <vt:lpstr>4_Белый текст и шрифт Courier для слайдов с кодом</vt:lpstr>
      <vt:lpstr>1_Green Segoe 4-3 template-template_April-17-2007</vt:lpstr>
      <vt:lpstr>5_Белый текст и шрифт Courier для слайдов с кодом</vt:lpstr>
      <vt:lpstr>6_Белый текст и шрифт Courier для слайдов с кодом</vt:lpstr>
      <vt:lpstr>2_Green Swirls Segoe Template_TP10286739</vt:lpstr>
      <vt:lpstr>7_Белый текст и шрифт Courier для слайдов с кодом</vt:lpstr>
      <vt:lpstr>Трек</vt:lpstr>
      <vt:lpstr>Скорпионы в природе, скорпионы в обществе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Скорпионы в природе, скорпионы в обществе</dc:title>
  <dc:subject>О скорпионах</dc:subject>
  <dc:creator>www.zooclub.ru</dc:creator>
  <cp:keywords>членистоногие, паукообразные, скорпионы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http://zooclub.ru/world/?id=122629.shtml </dc:description>
  <cp:lastModifiedBy>user1</cp:lastModifiedBy>
  <cp:revision>29</cp:revision>
  <dcterms:created xsi:type="dcterms:W3CDTF">2015-07-23T07:07:25Z</dcterms:created>
  <dcterms:modified xsi:type="dcterms:W3CDTF">2016-07-11T07:37:09Z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