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B9273-1EFE-47D5-99F2-C4434B1A568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E206E-791F-4D8E-AD20-B0C260D49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zooclub.ru/samye/znamenitye_loshadi.shtml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206E-791F-4D8E-AD20-B0C260D498E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http://zooclub.ru/samye/znamenitye_loshadi.shtml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206E-791F-4D8E-AD20-B0C260D498E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http://zooclub.ru/samye/znamenitye_loshadi.shtml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206E-791F-4D8E-AD20-B0C260D498E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http://zooclub.ru/samye/znamenitye_loshadi.shtml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206E-791F-4D8E-AD20-B0C260D498E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http://zooclub.ru/samye/znamenitye_loshadi.shtml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206E-791F-4D8E-AD20-B0C260D498E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http://zooclub.ru/samye/znamenitye_loshadi.shtml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206E-791F-4D8E-AD20-B0C260D498E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http://zooclub.ru/samye/znamenitye_loshadi.shtml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206E-791F-4D8E-AD20-B0C260D498E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http://zooclub.ru/samye/znamenitye_loshadi.shtml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206E-791F-4D8E-AD20-B0C260D498E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http://zooclub.ru/samye/znamenitye_loshadi.shtml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206E-791F-4D8E-AD20-B0C260D498E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http://zooclub.ru/samye/znamenitye_loshadi.shtml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206E-791F-4D8E-AD20-B0C260D498E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http://zooclub.ru/samye/znamenitye_loshadi.shtml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206E-791F-4D8E-AD20-B0C260D498E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http://zooclub.ru/samye/znamenitye_loshadi.shtml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206E-791F-4D8E-AD20-B0C260D498E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http://zooclub.ru/samye/znamenitye_loshadi.shtml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206E-791F-4D8E-AD20-B0C260D498E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http://zooclub.ru/samye/znamenitye_loshadi.shtml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206E-791F-4D8E-AD20-B0C260D498E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39EFA4A-8031-454E-ACB5-F48191D3FBD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BD186AC-197E-4043-988A-44AF90F0B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9EFA4A-8031-454E-ACB5-F48191D3FBD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D186AC-197E-4043-988A-44AF90F0B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39EFA4A-8031-454E-ACB5-F48191D3FBD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BD186AC-197E-4043-988A-44AF90F0B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9EFA4A-8031-454E-ACB5-F48191D3FBD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D186AC-197E-4043-988A-44AF90F0B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9EFA4A-8031-454E-ACB5-F48191D3FBD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BD186AC-197E-4043-988A-44AF90F0B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9EFA4A-8031-454E-ACB5-F48191D3FBD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D186AC-197E-4043-988A-44AF90F0B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9EFA4A-8031-454E-ACB5-F48191D3FBD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D186AC-197E-4043-988A-44AF90F0B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9EFA4A-8031-454E-ACB5-F48191D3FBD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D186AC-197E-4043-988A-44AF90F0B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9EFA4A-8031-454E-ACB5-F48191D3FBD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D186AC-197E-4043-988A-44AF90F0B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9EFA4A-8031-454E-ACB5-F48191D3FBD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D186AC-197E-4043-988A-44AF90F0B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9EFA4A-8031-454E-ACB5-F48191D3FBD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D186AC-197E-4043-988A-44AF90F0BC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39EFA4A-8031-454E-ACB5-F48191D3FBD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BD186AC-197E-4043-988A-44AF90F0B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Самые знаменитые лошади</a:t>
            </a:r>
            <a:endParaRPr lang="ru-RU" dirty="0"/>
          </a:p>
        </p:txBody>
      </p:sp>
      <p:pic>
        <p:nvPicPr>
          <p:cNvPr id="5" name="Рисунок 4" descr="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314947" cy="2698567"/>
          </a:xfrm>
          <a:prstGeom prst="rect">
            <a:avLst/>
          </a:prstGeom>
        </p:spPr>
      </p:pic>
      <p:pic>
        <p:nvPicPr>
          <p:cNvPr id="7" name="Рисунок 6" descr="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645024"/>
            <a:ext cx="2791197" cy="2940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6309320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www.zooclub.ru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Конь, названный </a:t>
            </a:r>
            <a:r>
              <a:rPr lang="ru-RU" sz="3200" b="1" dirty="0" err="1" smtClean="0"/>
              <a:t>Бойну</a:t>
            </a:r>
            <a:r>
              <a:rPr lang="ru-RU" sz="3200" b="1" dirty="0" smtClean="0"/>
              <a:t>, известен тем, что положил начало ахалтекинской породе лошадей в далеких 4-3 веках до н.э. </a:t>
            </a:r>
            <a:r>
              <a:rPr lang="ru-RU" sz="3200" dirty="0" smtClean="0"/>
              <a:t>Сведения об этом жеребце были получены из малочисленных исторических записей, сохранившихся до наших дней.</a:t>
            </a:r>
            <a:endParaRPr lang="ru-RU" sz="3200" dirty="0"/>
          </a:p>
        </p:txBody>
      </p:sp>
      <p:pic>
        <p:nvPicPr>
          <p:cNvPr id="4" name="Рисунок 3" descr="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013176"/>
            <a:ext cx="2267744" cy="170647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Актер Томи </a:t>
            </a:r>
            <a:r>
              <a:rPr lang="ru-RU" dirty="0" err="1" smtClean="0"/>
              <a:t>Микс</a:t>
            </a:r>
            <a:r>
              <a:rPr lang="ru-RU" dirty="0" smtClean="0"/>
              <a:t> и его жеребец Тони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772816"/>
            <a:ext cx="6881192" cy="458746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7239000" cy="576304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Конь Тони </a:t>
            </a:r>
            <a:r>
              <a:rPr lang="ru-RU" sz="3200" dirty="0" smtClean="0"/>
              <a:t>заслужил свою популярность благодаря упорному труду – съемкам в кино. На счету Тони, любимого коня актера </a:t>
            </a:r>
            <a:r>
              <a:rPr lang="ru-RU" sz="3200" dirty="0" err="1" smtClean="0"/>
              <a:t>Т.Микса</a:t>
            </a:r>
            <a:r>
              <a:rPr lang="ru-RU" sz="3200" dirty="0" smtClean="0"/>
              <a:t>, более 300 картин. Их было бы больше, если бы не тяжелая травма, помешавшая Тони продолжить «карьеру».</a:t>
            </a:r>
            <a:endParaRPr lang="ru-RU" sz="3200" dirty="0"/>
          </a:p>
        </p:txBody>
      </p:sp>
      <p:pic>
        <p:nvPicPr>
          <p:cNvPr id="4" name="Рисунок 3" descr="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013176"/>
            <a:ext cx="2267744" cy="170647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Памятник жеребцу </a:t>
            </a:r>
            <a:r>
              <a:rPr lang="ru-RU" dirty="0" err="1" smtClean="0"/>
              <a:t>Арвайхээру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628800"/>
            <a:ext cx="6480720" cy="48605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Арвайхээр</a:t>
            </a:r>
            <a:r>
              <a:rPr lang="ru-RU" sz="3200" b="1" dirty="0" smtClean="0"/>
              <a:t> – непобедимый монгольский скакун. </a:t>
            </a:r>
            <a:r>
              <a:rPr lang="ru-RU" sz="3200" dirty="0" smtClean="0"/>
              <a:t>Он </a:t>
            </a:r>
            <a:r>
              <a:rPr lang="ru-RU" sz="3200" b="1" dirty="0" smtClean="0"/>
              <a:t>побеждал в монгольских </a:t>
            </a:r>
            <a:r>
              <a:rPr lang="ru-RU" sz="3200" b="1" dirty="0" err="1" smtClean="0"/>
              <a:t>байгах</a:t>
            </a:r>
            <a:r>
              <a:rPr lang="ru-RU" sz="3200" b="1" dirty="0" smtClean="0"/>
              <a:t> (скачках) двадцать лет подряд</a:t>
            </a:r>
            <a:r>
              <a:rPr lang="ru-RU" sz="3200" dirty="0" smtClean="0"/>
              <a:t>. В его честь назван один из городов Монголии, а также воздвигнут памятник вблизи этого города.</a:t>
            </a:r>
            <a:endParaRPr lang="ru-RU" sz="3200" dirty="0"/>
          </a:p>
        </p:txBody>
      </p:sp>
      <p:pic>
        <p:nvPicPr>
          <p:cNvPr id="4" name="Рисунок 3" descr="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013176"/>
            <a:ext cx="2267744" cy="170647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ru-RU" dirty="0" smtClean="0"/>
              <a:t>Жеребец Абсент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3" y="1484783"/>
            <a:ext cx="6584148" cy="495127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7239000" cy="583504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Выходец </a:t>
            </a:r>
            <a:r>
              <a:rPr lang="ru-RU" sz="3200" dirty="0" err="1" smtClean="0"/>
              <a:t>Луговского</a:t>
            </a:r>
            <a:r>
              <a:rPr lang="ru-RU" sz="3200" dirty="0" smtClean="0"/>
              <a:t> конезавода, </a:t>
            </a:r>
            <a:r>
              <a:rPr lang="ru-RU" sz="3200" b="1" dirty="0" smtClean="0"/>
              <a:t>конь Абсент</a:t>
            </a:r>
            <a:r>
              <a:rPr lang="ru-RU" sz="3200" dirty="0" smtClean="0"/>
              <a:t>, завоевал в 1960 году (Рим) </a:t>
            </a:r>
            <a:r>
              <a:rPr lang="ru-RU" sz="3200" b="1" dirty="0" smtClean="0"/>
              <a:t>золотую олимпийскую медаль, ставшую первой в истории СССР наградой высшей пробы в этой дисциплине</a:t>
            </a:r>
            <a:r>
              <a:rPr lang="ru-RU" sz="3200" dirty="0" smtClean="0"/>
              <a:t>. Благодаря этому достижению, Абсент вошел в историю. Ему был установлен памятник.</a:t>
            </a:r>
            <a:endParaRPr lang="ru-RU" sz="3200" dirty="0"/>
          </a:p>
        </p:txBody>
      </p:sp>
      <p:pic>
        <p:nvPicPr>
          <p:cNvPr id="4" name="Рисунок 3" descr="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013176"/>
            <a:ext cx="2267744" cy="170647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Чистокровный английский </a:t>
            </a:r>
            <a:r>
              <a:rPr lang="ru-RU" dirty="0" smtClean="0"/>
              <a:t>Жеребец Анилин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840647"/>
            <a:ext cx="6552727" cy="43486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Еще одна знаменитая советская лошадь – Анилин. </a:t>
            </a:r>
            <a:r>
              <a:rPr lang="ru-RU" sz="3200" b="1" dirty="0" smtClean="0"/>
              <a:t>Этот жеребец был удостоен звания «достояние республики» за 22 победы (из 28-ми соревнований).</a:t>
            </a:r>
            <a:r>
              <a:rPr lang="ru-RU" sz="3200" dirty="0" smtClean="0"/>
              <a:t> Кроме того, достижением является и тот факт, что Анилин смог стать лучшим на крупнейших европейских скачках три раза подряд. На родном конезаводе ему установили памятник.</a:t>
            </a:r>
            <a:endParaRPr lang="ru-RU" sz="3200" dirty="0"/>
          </a:p>
        </p:txBody>
      </p:sp>
      <p:pic>
        <p:nvPicPr>
          <p:cNvPr id="4" name="Рисунок 3" descr="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013176"/>
            <a:ext cx="2267744" cy="170647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ru-RU" dirty="0" smtClean="0"/>
              <a:t>Арабский жеребец </a:t>
            </a:r>
            <a:r>
              <a:rPr lang="ru-RU" dirty="0" err="1" smtClean="0"/>
              <a:t>Песняр</a:t>
            </a:r>
            <a:endParaRPr lang="ru-RU" dirty="0"/>
          </a:p>
        </p:txBody>
      </p:sp>
      <p:pic>
        <p:nvPicPr>
          <p:cNvPr id="5" name="Содержимое 4" descr="316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6447479" cy="4964559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Известность может быть получена разными способами. Это утверждение относится и к лошадям. Некоторые из них стали знаменитыми благодаря высоким результатам, показанным на соревнованиях. Другие - положили начало новым породам лошадей. Третьи - прославились по иным причинам.</a:t>
            </a:r>
            <a:endParaRPr lang="ru-RU" sz="3200" dirty="0"/>
          </a:p>
        </p:txBody>
      </p:sp>
      <p:pic>
        <p:nvPicPr>
          <p:cNvPr id="4" name="Рисунок 3" descr="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013176"/>
            <a:ext cx="2267744" cy="170647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7239000" cy="5619024"/>
          </a:xfrm>
        </p:spPr>
        <p:txBody>
          <a:bodyPr>
            <a:normAutofit/>
          </a:bodyPr>
          <a:lstStyle/>
          <a:p>
            <a:r>
              <a:rPr lang="ru-RU" sz="3100" b="1" dirty="0" smtClean="0"/>
              <a:t>Арабский жеребец </a:t>
            </a:r>
            <a:r>
              <a:rPr lang="ru-RU" sz="3100" b="1" dirty="0" err="1" smtClean="0"/>
              <a:t>Песняр</a:t>
            </a:r>
            <a:r>
              <a:rPr lang="ru-RU" sz="3100" b="1" dirty="0" smtClean="0"/>
              <a:t> </a:t>
            </a:r>
            <a:r>
              <a:rPr lang="ru-RU" sz="3100" dirty="0" smtClean="0"/>
              <a:t>появился на свет на Ставропольском заводе (СССР). Известен он тем, что </a:t>
            </a:r>
            <a:r>
              <a:rPr lang="ru-RU" sz="3100" b="1" dirty="0" smtClean="0"/>
              <a:t>стал первой лошадью в истории советского союза, проданной на международном аукционе.</a:t>
            </a:r>
            <a:r>
              <a:rPr lang="ru-RU" sz="3100" dirty="0" smtClean="0"/>
              <a:t> Произошло это значимое событие в 1981 году. Он был продан в США за </a:t>
            </a:r>
            <a:r>
              <a:rPr lang="ru-RU" sz="3100" b="1" dirty="0" smtClean="0"/>
              <a:t>один миллион долларов.</a:t>
            </a:r>
            <a:endParaRPr lang="ru-RU" sz="3100" b="1" dirty="0"/>
          </a:p>
        </p:txBody>
      </p:sp>
      <p:pic>
        <p:nvPicPr>
          <p:cNvPr id="4" name="Рисунок 3" descr="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013176"/>
            <a:ext cx="2267744" cy="170647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/>
            <a:r>
              <a:rPr lang="ru-RU" dirty="0" smtClean="0"/>
              <a:t>Жеребец Умный </a:t>
            </a:r>
            <a:r>
              <a:rPr lang="ru-RU" dirty="0" err="1" smtClean="0"/>
              <a:t>Ганс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451977"/>
            <a:ext cx="6768752" cy="496375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7239000" cy="5782424"/>
          </a:xfrm>
        </p:spPr>
        <p:txBody>
          <a:bodyPr>
            <a:normAutofit/>
          </a:bodyPr>
          <a:lstStyle/>
          <a:p>
            <a:r>
              <a:rPr lang="ru-RU" sz="2700" b="1" dirty="0" smtClean="0"/>
              <a:t>Жеребец по кличке </a:t>
            </a:r>
            <a:r>
              <a:rPr lang="ru-RU" sz="2700" b="1" dirty="0" err="1" smtClean="0"/>
              <a:t>Ганс</a:t>
            </a:r>
            <a:r>
              <a:rPr lang="ru-RU" sz="2700" dirty="0" smtClean="0"/>
              <a:t>, в последствие Умный </a:t>
            </a:r>
            <a:r>
              <a:rPr lang="ru-RU" sz="2700" dirty="0" err="1" smtClean="0"/>
              <a:t>Ганс</a:t>
            </a:r>
            <a:r>
              <a:rPr lang="ru-RU" sz="2700" dirty="0" smtClean="0"/>
              <a:t>, известен не только на родине, в Германии, но и в остальном мире своими </a:t>
            </a:r>
            <a:r>
              <a:rPr lang="ru-RU" sz="2700" b="1" dirty="0" smtClean="0"/>
              <a:t>«интеллектуальными способностями». </a:t>
            </a:r>
            <a:r>
              <a:rPr lang="ru-RU" sz="2700" dirty="0" smtClean="0"/>
              <a:t>На своих публичных выступлениях конь демонстрировал способности производить арифметические расчеты, правильно отвечать на математические вопросы, решать задачи. </a:t>
            </a:r>
            <a:r>
              <a:rPr lang="ru-RU" sz="2700" b="1" dirty="0" smtClean="0"/>
              <a:t>Умный </a:t>
            </a:r>
            <a:r>
              <a:rPr lang="ru-RU" sz="2700" b="1" dirty="0" err="1" smtClean="0"/>
              <a:t>Ганс</a:t>
            </a:r>
            <a:r>
              <a:rPr lang="ru-RU" sz="2700" b="1" dirty="0" smtClean="0"/>
              <a:t> остался в истории как самый умный конь.</a:t>
            </a:r>
            <a:endParaRPr lang="ru-RU" sz="2700" b="1" dirty="0"/>
          </a:p>
        </p:txBody>
      </p:sp>
      <p:pic>
        <p:nvPicPr>
          <p:cNvPr id="4" name="Рисунок 3" descr="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013176"/>
            <a:ext cx="2267744" cy="170647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/>
            <a:r>
              <a:rPr lang="ru-RU" dirty="0" smtClean="0"/>
              <a:t>Конь Кумир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5" y="1340767"/>
            <a:ext cx="6925512" cy="512487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Конь по кличке Кумир </a:t>
            </a:r>
            <a:r>
              <a:rPr lang="ru-RU" sz="3200" dirty="0" smtClean="0"/>
              <a:t>прославился тем, что на нем ехал сам Маршал Советского Союза Г.К.Жуков, принимая Парад Победы в 1945 году.</a:t>
            </a:r>
            <a:endParaRPr lang="ru-RU" sz="3200" dirty="0"/>
          </a:p>
        </p:txBody>
      </p:sp>
      <p:pic>
        <p:nvPicPr>
          <p:cNvPr id="4" name="Рисунок 3" descr="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013176"/>
            <a:ext cx="2267744" cy="170647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На самом деле, существует не так много лошадей, чьи достижения в той или иной области жизни, были бы признаны человечеством. </a:t>
            </a:r>
          </a:p>
          <a:p>
            <a:endParaRPr lang="ru-RU" sz="2800" b="1" dirty="0" smtClean="0"/>
          </a:p>
          <a:p>
            <a:r>
              <a:rPr lang="ru-RU" sz="2800" dirty="0" smtClean="0"/>
              <a:t>Некоторые из таких лошадей были удостоены различных званий, другим - воздвигли памятники, а третьи – просто навсегда остаются в памяти людей.</a:t>
            </a:r>
            <a:endParaRPr lang="ru-RU" sz="2800" dirty="0"/>
          </a:p>
        </p:txBody>
      </p:sp>
      <p:pic>
        <p:nvPicPr>
          <p:cNvPr id="4" name="Рисунок 3" descr="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013176"/>
            <a:ext cx="2267744" cy="17064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err="1" smtClean="0"/>
              <a:t>Дарли</a:t>
            </a:r>
            <a:r>
              <a:rPr lang="ru-RU" dirty="0" smtClean="0"/>
              <a:t> </a:t>
            </a:r>
            <a:r>
              <a:rPr lang="ru-RU" dirty="0" err="1" smtClean="0"/>
              <a:t>Арабиан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9142" y="1484784"/>
            <a:ext cx="7200800" cy="45365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7239000" cy="576304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Для английского конного спорта клички </a:t>
            </a:r>
            <a:r>
              <a:rPr lang="ru-RU" sz="3200" b="1" dirty="0" err="1" smtClean="0"/>
              <a:t>Дарли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Арабиан</a:t>
            </a:r>
            <a:r>
              <a:rPr lang="ru-RU" sz="3200" b="1" dirty="0" smtClean="0"/>
              <a:t>, Турок </a:t>
            </a:r>
            <a:r>
              <a:rPr lang="ru-RU" sz="3200" b="1" dirty="0" err="1" smtClean="0"/>
              <a:t>Берлей</a:t>
            </a:r>
            <a:r>
              <a:rPr lang="ru-RU" sz="3200" b="1" dirty="0" smtClean="0"/>
              <a:t> и </a:t>
            </a:r>
            <a:r>
              <a:rPr lang="ru-RU" sz="3200" b="1" dirty="0" err="1" smtClean="0"/>
              <a:t>Годольфин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Барб</a:t>
            </a:r>
            <a:r>
              <a:rPr lang="ru-RU" sz="3200" b="1" dirty="0" smtClean="0"/>
              <a:t> </a:t>
            </a:r>
            <a:r>
              <a:rPr lang="ru-RU" sz="3200" dirty="0" smtClean="0"/>
              <a:t>говорят о многом. Эти чистокровные арабские скакуны были привезены в Англию в конце 17 века и стали родоначальниками Английской чистокровной породы.</a:t>
            </a:r>
            <a:endParaRPr lang="ru-RU" sz="3200" dirty="0"/>
          </a:p>
        </p:txBody>
      </p:sp>
      <p:pic>
        <p:nvPicPr>
          <p:cNvPr id="4" name="Рисунок 3" descr="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013176"/>
            <a:ext cx="2267744" cy="17064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/>
            <a:r>
              <a:rPr lang="ru-RU" dirty="0" smtClean="0"/>
              <a:t>Скакун </a:t>
            </a:r>
            <a:r>
              <a:rPr lang="ru-RU" dirty="0" err="1" smtClean="0"/>
              <a:t>Эклипс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1268760"/>
            <a:ext cx="7115654" cy="47556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7239000" cy="5835048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Эклипс</a:t>
            </a:r>
            <a:r>
              <a:rPr lang="ru-RU" sz="2800" b="1" dirty="0" smtClean="0"/>
              <a:t> – кличка одной из самых известных лошадей</a:t>
            </a:r>
            <a:r>
              <a:rPr lang="ru-RU" sz="2800" dirty="0" smtClean="0"/>
              <a:t>. Этот чистокровный скакун участвовал в скачках 23 года своей жизни. </a:t>
            </a:r>
            <a:r>
              <a:rPr lang="ru-RU" sz="2800" b="1" dirty="0" smtClean="0"/>
              <a:t>Все соревнования, в которых участвовал </a:t>
            </a:r>
            <a:r>
              <a:rPr lang="ru-RU" sz="2800" b="1" dirty="0" err="1" smtClean="0"/>
              <a:t>Эклипс</a:t>
            </a:r>
            <a:r>
              <a:rPr lang="ru-RU" sz="2800" b="1" dirty="0" smtClean="0"/>
              <a:t>, заканчивались его победой.</a:t>
            </a:r>
            <a:r>
              <a:rPr lang="ru-RU" sz="2800" dirty="0" smtClean="0"/>
              <a:t> За такую «карьеру» его прозвали «лошадью века», его именем теперь называется премия, которую вручают самым быстрым участникам Дерби.</a:t>
            </a:r>
            <a:endParaRPr lang="ru-RU" sz="2800" dirty="0"/>
          </a:p>
        </p:txBody>
      </p:sp>
      <p:pic>
        <p:nvPicPr>
          <p:cNvPr id="5" name="Рисунок 4" descr="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013176"/>
            <a:ext cx="2267744" cy="17064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ru-RU" dirty="0" smtClean="0"/>
              <a:t>Жеребец </a:t>
            </a:r>
            <a:r>
              <a:rPr lang="ru-RU" dirty="0" err="1" smtClean="0"/>
              <a:t>Сметанка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388468"/>
            <a:ext cx="6984776" cy="50057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Конь по кличке </a:t>
            </a:r>
            <a:r>
              <a:rPr lang="ru-RU" sz="2800" b="1" dirty="0" err="1" smtClean="0"/>
              <a:t>Сметанка</a:t>
            </a:r>
            <a:r>
              <a:rPr lang="ru-RU" sz="2800" b="1" dirty="0" smtClean="0"/>
              <a:t> положил начало знаменитой Орловской породе </a:t>
            </a:r>
            <a:r>
              <a:rPr lang="ru-RU" sz="2800" dirty="0" smtClean="0"/>
              <a:t>(Россия). Он был куплен у турецкого султана за баснословную по тем временам сумму (60 тысяч серебром). После покупки жеребец добирался до своей новой родины почти 2 года, а, прибыв в Россию, прожил меньше года. Однако он смог оставить потомков – 4 жеребцов и 1 кобылку, положив тем самым начало орловской породе.</a:t>
            </a:r>
            <a:endParaRPr lang="ru-RU" sz="2800" dirty="0"/>
          </a:p>
        </p:txBody>
      </p:sp>
      <p:pic>
        <p:nvPicPr>
          <p:cNvPr id="4" name="Рисунок 3" descr="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013176"/>
            <a:ext cx="2267744" cy="17064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927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Ахалтекинский жеребец </a:t>
            </a:r>
            <a:r>
              <a:rPr lang="ru-RU" dirty="0" err="1" smtClean="0"/>
              <a:t>Бойноу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1700808"/>
            <a:ext cx="6048672" cy="49357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80</TotalTime>
  <Words>690</Words>
  <Application>Microsoft Office PowerPoint</Application>
  <PresentationFormat>Экран (4:3)</PresentationFormat>
  <Paragraphs>56</Paragraphs>
  <Slides>25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Самые знаменитые лошади</vt:lpstr>
      <vt:lpstr>Слайд 2</vt:lpstr>
      <vt:lpstr> Дарли Арабиан</vt:lpstr>
      <vt:lpstr>Слайд 4</vt:lpstr>
      <vt:lpstr>Скакун Эклипс</vt:lpstr>
      <vt:lpstr>Слайд 6</vt:lpstr>
      <vt:lpstr>Жеребец Сметанка</vt:lpstr>
      <vt:lpstr>Слайд 8</vt:lpstr>
      <vt:lpstr>Ахалтекинский жеребец Бойноу</vt:lpstr>
      <vt:lpstr>Слайд 10</vt:lpstr>
      <vt:lpstr>Актер Томи Микс и его жеребец Тони</vt:lpstr>
      <vt:lpstr>Слайд 12</vt:lpstr>
      <vt:lpstr>Памятник жеребцу Арвайхээру</vt:lpstr>
      <vt:lpstr>Слайд 14</vt:lpstr>
      <vt:lpstr>Жеребец Абсент</vt:lpstr>
      <vt:lpstr>Слайд 16</vt:lpstr>
      <vt:lpstr>Чистокровный английский Жеребец Анилин</vt:lpstr>
      <vt:lpstr>Слайд 18</vt:lpstr>
      <vt:lpstr>Арабский жеребец Песняр</vt:lpstr>
      <vt:lpstr>Слайд 20</vt:lpstr>
      <vt:lpstr>Жеребец Умный Ганс</vt:lpstr>
      <vt:lpstr>Слайд 22</vt:lpstr>
      <vt:lpstr>Конь Кумир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знаменитые лошади</dc:title>
  <dc:creator>www.zooclub.ru</dc:creator>
  <cp:keywords>животные, лошади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9</cp:revision>
  <dcterms:created xsi:type="dcterms:W3CDTF">2014-05-20T03:58:55Z</dcterms:created>
  <dcterms:modified xsi:type="dcterms:W3CDTF">2018-02-16T07:27:02Z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