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52" autoAdjust="0"/>
    <p:restoredTop sz="94660"/>
  </p:normalViewPr>
  <p:slideViewPr>
    <p:cSldViewPr>
      <p:cViewPr varScale="1">
        <p:scale>
          <a:sx n="74" d="100"/>
          <a:sy n="74" d="100"/>
        </p:scale>
        <p:origin x="-91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E1C6E4-84EC-4F1B-BEF3-DA975863C6B0}" type="datetimeFigureOut">
              <a:rPr lang="ru-RU" smtClean="0"/>
              <a:pPr/>
              <a:t>16.02.2018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7E0410-372D-454D-A6E8-59B197C3293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https://</a:t>
            </a:r>
            <a:r>
              <a:rPr lang="en-US" dirty="0" smtClean="0"/>
              <a:t>zooclub.ru/samye/strashnye_zhivotnye.shtml</a:t>
            </a:r>
            <a:endParaRPr lang="ru-RU" dirty="0"/>
          </a:p>
        </p:txBody>
      </p:sp>
      <p:sp>
        <p:nvSpPr>
          <p:cNvPr id="4" name="Номер слайда 3"/>
          <p:cNvSpPr>
            <a:spLocks noGrp="1"/>
          </p:cNvSpPr>
          <p:nvPr>
            <p:ph type="sldNum" sz="quarter" idx="10"/>
          </p:nvPr>
        </p:nvSpPr>
        <p:spPr/>
        <p:txBody>
          <a:bodyPr/>
          <a:lstStyle/>
          <a:p>
            <a:fld id="{977E0410-372D-454D-A6E8-59B197C32935}"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http://zooclub.ru/samye/strashnye_zhivotnye.shtml</a:t>
            </a:r>
            <a:endParaRPr lang="ru-RU" dirty="0" smtClean="0"/>
          </a:p>
        </p:txBody>
      </p:sp>
      <p:sp>
        <p:nvSpPr>
          <p:cNvPr id="4" name="Номер слайда 3"/>
          <p:cNvSpPr>
            <a:spLocks noGrp="1"/>
          </p:cNvSpPr>
          <p:nvPr>
            <p:ph type="sldNum" sz="quarter" idx="10"/>
          </p:nvPr>
        </p:nvSpPr>
        <p:spPr/>
        <p:txBody>
          <a:bodyPr/>
          <a:lstStyle/>
          <a:p>
            <a:fld id="{977E0410-372D-454D-A6E8-59B197C32935}" type="slidenum">
              <a:rPr lang="ru-RU" smtClean="0"/>
              <a:pPr/>
              <a:t>18</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http://zooclub.ru/samye/strashnye_zhivotnye.shtml</a:t>
            </a:r>
            <a:endParaRPr lang="ru-RU" dirty="0" smtClean="0"/>
          </a:p>
        </p:txBody>
      </p:sp>
      <p:sp>
        <p:nvSpPr>
          <p:cNvPr id="4" name="Номер слайда 3"/>
          <p:cNvSpPr>
            <a:spLocks noGrp="1"/>
          </p:cNvSpPr>
          <p:nvPr>
            <p:ph type="sldNum" sz="quarter" idx="10"/>
          </p:nvPr>
        </p:nvSpPr>
        <p:spPr/>
        <p:txBody>
          <a:bodyPr/>
          <a:lstStyle/>
          <a:p>
            <a:fld id="{977E0410-372D-454D-A6E8-59B197C32935}" type="slidenum">
              <a:rPr lang="ru-RU" smtClean="0"/>
              <a:pPr/>
              <a:t>20</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http://zooclub.ru/samye/strashnye_zhivotnye.shtml</a:t>
            </a:r>
            <a:endParaRPr lang="ru-RU" smtClean="0"/>
          </a:p>
        </p:txBody>
      </p:sp>
      <p:sp>
        <p:nvSpPr>
          <p:cNvPr id="4" name="Номер слайда 3"/>
          <p:cNvSpPr>
            <a:spLocks noGrp="1"/>
          </p:cNvSpPr>
          <p:nvPr>
            <p:ph type="sldNum" sz="quarter" idx="10"/>
          </p:nvPr>
        </p:nvSpPr>
        <p:spPr/>
        <p:txBody>
          <a:bodyPr/>
          <a:lstStyle/>
          <a:p>
            <a:fld id="{977E0410-372D-454D-A6E8-59B197C32935}" type="slidenum">
              <a:rPr lang="ru-RU" smtClean="0"/>
              <a:pPr/>
              <a:t>21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http://zooclub.ru/samye/strashnye_zhivotnye.shtml</a:t>
            </a:r>
            <a:endParaRPr lang="ru-RU" dirty="0" smtClean="0"/>
          </a:p>
        </p:txBody>
      </p:sp>
      <p:sp>
        <p:nvSpPr>
          <p:cNvPr id="4" name="Номер слайда 3"/>
          <p:cNvSpPr>
            <a:spLocks noGrp="1"/>
          </p:cNvSpPr>
          <p:nvPr>
            <p:ph type="sldNum" sz="quarter" idx="10"/>
          </p:nvPr>
        </p:nvSpPr>
        <p:spPr/>
        <p:txBody>
          <a:bodyPr/>
          <a:lstStyle/>
          <a:p>
            <a:fld id="{977E0410-372D-454D-A6E8-59B197C32935}"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http://zooclub.ru/samye/strashnye_zhivotnye.shtml</a:t>
            </a:r>
            <a:endParaRPr lang="ru-RU" dirty="0" smtClean="0"/>
          </a:p>
        </p:txBody>
      </p:sp>
      <p:sp>
        <p:nvSpPr>
          <p:cNvPr id="4" name="Номер слайда 3"/>
          <p:cNvSpPr>
            <a:spLocks noGrp="1"/>
          </p:cNvSpPr>
          <p:nvPr>
            <p:ph type="sldNum" sz="quarter" idx="10"/>
          </p:nvPr>
        </p:nvSpPr>
        <p:spPr/>
        <p:txBody>
          <a:bodyPr/>
          <a:lstStyle/>
          <a:p>
            <a:fld id="{977E0410-372D-454D-A6E8-59B197C32935}" type="slidenum">
              <a:rPr lang="ru-RU" smtClean="0"/>
              <a:pPr/>
              <a:t>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http://zooclub.ru/samye/strashnye_zhivotnye.shtml</a:t>
            </a:r>
            <a:endParaRPr lang="ru-RU" dirty="0" smtClean="0"/>
          </a:p>
        </p:txBody>
      </p:sp>
      <p:sp>
        <p:nvSpPr>
          <p:cNvPr id="4" name="Номер слайда 3"/>
          <p:cNvSpPr>
            <a:spLocks noGrp="1"/>
          </p:cNvSpPr>
          <p:nvPr>
            <p:ph type="sldNum" sz="quarter" idx="10"/>
          </p:nvPr>
        </p:nvSpPr>
        <p:spPr/>
        <p:txBody>
          <a:bodyPr/>
          <a:lstStyle/>
          <a:p>
            <a:fld id="{977E0410-372D-454D-A6E8-59B197C32935}" type="slidenum">
              <a:rPr lang="ru-RU" smtClean="0"/>
              <a:pPr/>
              <a:t>7</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http://zooclub.ru/samye/strashnye_zhivotnye.shtml</a:t>
            </a:r>
            <a:endParaRPr lang="ru-RU" dirty="0" smtClean="0"/>
          </a:p>
        </p:txBody>
      </p:sp>
      <p:sp>
        <p:nvSpPr>
          <p:cNvPr id="4" name="Номер слайда 3"/>
          <p:cNvSpPr>
            <a:spLocks noGrp="1"/>
          </p:cNvSpPr>
          <p:nvPr>
            <p:ph type="sldNum" sz="quarter" idx="10"/>
          </p:nvPr>
        </p:nvSpPr>
        <p:spPr/>
        <p:txBody>
          <a:bodyPr/>
          <a:lstStyle/>
          <a:p>
            <a:fld id="{977E0410-372D-454D-A6E8-59B197C32935}" type="slidenum">
              <a:rPr lang="ru-RU" smtClean="0"/>
              <a:pPr/>
              <a:t>9</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http://zooclub.ru/samye/strashnye_zhivotnye.shtml</a:t>
            </a:r>
            <a:endParaRPr lang="ru-RU" dirty="0" smtClean="0"/>
          </a:p>
        </p:txBody>
      </p:sp>
      <p:sp>
        <p:nvSpPr>
          <p:cNvPr id="4" name="Номер слайда 3"/>
          <p:cNvSpPr>
            <a:spLocks noGrp="1"/>
          </p:cNvSpPr>
          <p:nvPr>
            <p:ph type="sldNum" sz="quarter" idx="10"/>
          </p:nvPr>
        </p:nvSpPr>
        <p:spPr/>
        <p:txBody>
          <a:bodyPr/>
          <a:lstStyle/>
          <a:p>
            <a:fld id="{977E0410-372D-454D-A6E8-59B197C32935}" type="slidenum">
              <a:rPr lang="ru-RU" smtClean="0"/>
              <a:pPr/>
              <a:t>11</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http://zooclub.ru/samye/strashnye_zhivotnye.shtml</a:t>
            </a:r>
            <a:endParaRPr lang="ru-RU" dirty="0" smtClean="0"/>
          </a:p>
        </p:txBody>
      </p:sp>
      <p:sp>
        <p:nvSpPr>
          <p:cNvPr id="4" name="Номер слайда 3"/>
          <p:cNvSpPr>
            <a:spLocks noGrp="1"/>
          </p:cNvSpPr>
          <p:nvPr>
            <p:ph type="sldNum" sz="quarter" idx="10"/>
          </p:nvPr>
        </p:nvSpPr>
        <p:spPr/>
        <p:txBody>
          <a:bodyPr/>
          <a:lstStyle/>
          <a:p>
            <a:fld id="{977E0410-372D-454D-A6E8-59B197C32935}" type="slidenum">
              <a:rPr lang="ru-RU" smtClean="0"/>
              <a:pPr/>
              <a:t>13</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http://zooclub.ru/samye/strashnye_zhivotnye.shtml</a:t>
            </a:r>
            <a:endParaRPr lang="ru-RU" dirty="0" smtClean="0"/>
          </a:p>
        </p:txBody>
      </p:sp>
      <p:sp>
        <p:nvSpPr>
          <p:cNvPr id="4" name="Номер слайда 3"/>
          <p:cNvSpPr>
            <a:spLocks noGrp="1"/>
          </p:cNvSpPr>
          <p:nvPr>
            <p:ph type="sldNum" sz="quarter" idx="10"/>
          </p:nvPr>
        </p:nvSpPr>
        <p:spPr/>
        <p:txBody>
          <a:bodyPr/>
          <a:lstStyle/>
          <a:p>
            <a:fld id="{977E0410-372D-454D-A6E8-59B197C32935}" type="slidenum">
              <a:rPr lang="ru-RU" smtClean="0"/>
              <a:pPr/>
              <a:t>15</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http://zooclub.ru/samye/strashnye_zhivotnye.shtml</a:t>
            </a:r>
            <a:endParaRPr lang="ru-RU" dirty="0" smtClean="0"/>
          </a:p>
        </p:txBody>
      </p:sp>
      <p:sp>
        <p:nvSpPr>
          <p:cNvPr id="4" name="Номер слайда 3"/>
          <p:cNvSpPr>
            <a:spLocks noGrp="1"/>
          </p:cNvSpPr>
          <p:nvPr>
            <p:ph type="sldNum" sz="quarter" idx="10"/>
          </p:nvPr>
        </p:nvSpPr>
        <p:spPr/>
        <p:txBody>
          <a:bodyPr/>
          <a:lstStyle/>
          <a:p>
            <a:fld id="{977E0410-372D-454D-A6E8-59B197C32935}" type="slidenum">
              <a:rPr lang="ru-RU" smtClean="0"/>
              <a:pPr/>
              <a:t>16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D850FA71-0783-404B-A6F5-347E87C4D53B}" type="datetimeFigureOut">
              <a:rPr lang="ru-RU" smtClean="0"/>
              <a:pPr/>
              <a:t>16.02.2018</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D5AC8670-AFF9-44DE-A05D-A1CDF7AAA87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850FA71-0783-404B-A6F5-347E87C4D53B}"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AC8670-AFF9-44DE-A05D-A1CDF7AAA87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850FA71-0783-404B-A6F5-347E87C4D53B}"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AC8670-AFF9-44DE-A05D-A1CDF7AAA87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D850FA71-0783-404B-A6F5-347E87C4D53B}" type="datetimeFigureOut">
              <a:rPr lang="ru-RU" smtClean="0"/>
              <a:pPr/>
              <a:t>16.02.2018</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D5AC8670-AFF9-44DE-A05D-A1CDF7AAA87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D850FA71-0783-404B-A6F5-347E87C4D53B}" type="datetimeFigureOut">
              <a:rPr lang="ru-RU" smtClean="0"/>
              <a:pPr/>
              <a:t>16.02.2018</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D5AC8670-AFF9-44DE-A05D-A1CDF7AAA876}"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D850FA71-0783-404B-A6F5-347E87C4D53B}" type="datetimeFigureOut">
              <a:rPr lang="ru-RU" smtClean="0"/>
              <a:pPr/>
              <a:t>16.02.2018</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D5AC8670-AFF9-44DE-A05D-A1CDF7AAA87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D850FA71-0783-404B-A6F5-347E87C4D53B}" type="datetimeFigureOut">
              <a:rPr lang="ru-RU" smtClean="0"/>
              <a:pPr/>
              <a:t>16.02.2018</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D5AC8670-AFF9-44DE-A05D-A1CDF7AAA876}"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D850FA71-0783-404B-A6F5-347E87C4D53B}" type="datetimeFigureOut">
              <a:rPr lang="ru-RU" smtClean="0"/>
              <a:pPr/>
              <a:t>16.02.2018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5AC8670-AFF9-44DE-A05D-A1CDF7AAA87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D850FA71-0783-404B-A6F5-347E87C4D53B}" type="datetimeFigureOut">
              <a:rPr lang="ru-RU" smtClean="0"/>
              <a:pPr/>
              <a:t>16.02.2018</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D5AC8670-AFF9-44DE-A05D-A1CDF7AAA87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D850FA71-0783-404B-A6F5-347E87C4D53B}" type="datetimeFigureOut">
              <a:rPr lang="ru-RU" smtClean="0"/>
              <a:pPr/>
              <a:t>16.02.2018</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D5AC8670-AFF9-44DE-A05D-A1CDF7AAA876}"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D850FA71-0783-404B-A6F5-347E87C4D53B}" type="datetimeFigureOut">
              <a:rPr lang="ru-RU" smtClean="0"/>
              <a:pPr/>
              <a:t>16.02.2018</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D5AC8670-AFF9-44DE-A05D-A1CDF7AAA876}"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D850FA71-0783-404B-A6F5-347E87C4D53B}" type="datetimeFigureOut">
              <a:rPr lang="ru-RU" smtClean="0"/>
              <a:pPr/>
              <a:t>16.02.2018</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D5AC8670-AFF9-44DE-A05D-A1CDF7AAA876}"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b="1"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Самые страшные животные</a:t>
            </a:r>
            <a:endParaRPr lang="ru-RU" b="1"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endParaRPr>
          </a:p>
        </p:txBody>
      </p:sp>
      <p:sp>
        <p:nvSpPr>
          <p:cNvPr id="3" name="Подзаголовок 2"/>
          <p:cNvSpPr>
            <a:spLocks noGrp="1"/>
          </p:cNvSpPr>
          <p:nvPr>
            <p:ph type="subTitle" idx="1"/>
          </p:nvPr>
        </p:nvSpPr>
        <p:spPr>
          <a:xfrm>
            <a:off x="539552" y="2780928"/>
            <a:ext cx="8062912" cy="1752600"/>
          </a:xfrm>
        </p:spPr>
        <p:txBody>
          <a:bodyPr>
            <a:normAutofit fontScale="62500" lnSpcReduction="20000"/>
          </a:bodyPr>
          <a:lstStyle/>
          <a:p>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Природа не заботится о красоте созданных ею существ, красоту в них находит человек. Но мнение это субъективно. Тем не менее, существуют животные, которых многие люди находят непривлекательными или пугающими. Внешние особенности некоторых животных часто ассоциируются у людей с веками прививаемыми образами злых существ, например, ведьмами или драконами. </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7308304" y="188640"/>
            <a:ext cx="1580882" cy="307777"/>
          </a:xfrm>
          <a:prstGeom prst="rect">
            <a:avLst/>
          </a:prstGeom>
          <a:noFill/>
        </p:spPr>
        <p:txBody>
          <a:bodyPr wrap="none" rtlCol="0">
            <a:spAutoFit/>
          </a:bodyPr>
          <a:lstStyle/>
          <a:p>
            <a:r>
              <a:rPr lang="en-US" sz="1400" b="1" dirty="0" smtClean="0"/>
              <a:t>www.zooclub.ru</a:t>
            </a:r>
            <a:endParaRPr lang="ru-RU" sz="1400" b="1" dirty="0"/>
          </a:p>
        </p:txBody>
      </p:sp>
      <p:pic>
        <p:nvPicPr>
          <p:cNvPr id="5" name="Рисунок 4" descr="8.gif"/>
          <p:cNvPicPr>
            <a:picLocks noChangeAspect="1"/>
          </p:cNvPicPr>
          <p:nvPr/>
        </p:nvPicPr>
        <p:blipFill>
          <a:blip r:embed="rId3" cstate="print"/>
          <a:stretch>
            <a:fillRect/>
          </a:stretch>
        </p:blipFill>
        <p:spPr>
          <a:xfrm flipH="1">
            <a:off x="4211959" y="4437112"/>
            <a:ext cx="4676929" cy="2098601"/>
          </a:xfrm>
          <a:prstGeom prst="rect">
            <a:avLst/>
          </a:prstGeom>
        </p:spPr>
      </p:pic>
      <p:pic>
        <p:nvPicPr>
          <p:cNvPr id="6" name="Рисунок 5" descr="6.gif"/>
          <p:cNvPicPr>
            <a:picLocks noChangeAspect="1"/>
          </p:cNvPicPr>
          <p:nvPr/>
        </p:nvPicPr>
        <p:blipFill>
          <a:blip r:embed="rId4" cstate="print"/>
          <a:stretch>
            <a:fillRect/>
          </a:stretch>
        </p:blipFill>
        <p:spPr>
          <a:xfrm rot="1568082">
            <a:off x="-601015" y="297188"/>
            <a:ext cx="4310303" cy="236074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929258"/>
          </a:xfrm>
        </p:spPr>
        <p:txBody>
          <a:bodyPr/>
          <a:lstStyle/>
          <a:p>
            <a:pPr algn="r"/>
            <a:r>
              <a:rPr lang="ru-RU" b="1"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МЫШИ-ВАМПИРЫ</a:t>
            </a:r>
            <a:endParaRPr lang="ru-RU" dirty="0"/>
          </a:p>
        </p:txBody>
      </p:sp>
      <p:pic>
        <p:nvPicPr>
          <p:cNvPr id="6" name="Содержимое 5" descr="31496.jpg"/>
          <p:cNvPicPr>
            <a:picLocks noGrp="1" noChangeAspect="1"/>
          </p:cNvPicPr>
          <p:nvPr>
            <p:ph idx="1"/>
          </p:nvPr>
        </p:nvPicPr>
        <p:blipFill>
          <a:blip r:embed="rId2" cstate="print"/>
          <a:stretch>
            <a:fillRect/>
          </a:stretch>
        </p:blipFill>
        <p:spPr>
          <a:xfrm>
            <a:off x="2343308" y="1214390"/>
            <a:ext cx="5109011" cy="5240385"/>
          </a:xfrm>
          <a:ln>
            <a:solidFill>
              <a:schemeClr val="accent1"/>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0"/>
            <a:ext cx="8229600" cy="5906128"/>
          </a:xfrm>
        </p:spPr>
        <p:txBody>
          <a:bodyPr>
            <a:normAutofit fontScale="77500" lnSpcReduction="20000"/>
          </a:bodyPr>
          <a:lstStyle/>
          <a:p>
            <a:r>
              <a:rPr lang="ru-RU" dirty="0" smtClean="0"/>
              <a:t>Некогда фильмы о Дракуле познакомили широкую общественность с вампирами - ужасными существами сосущими кровь. Страх перед ними существует и поныне, хотя всем известно, что людей, питающихся кровью, нет. А вот животные есть - </a:t>
            </a:r>
            <a:r>
              <a:rPr lang="ru-RU" b="1" dirty="0" smtClean="0">
                <a:solidFill>
                  <a:schemeClr val="accent1">
                    <a:lumMod val="60000"/>
                    <a:lumOff val="40000"/>
                  </a:schemeClr>
                </a:solidFill>
              </a:rPr>
              <a:t>летучие мыши-вампиры, или </a:t>
            </a:r>
            <a:r>
              <a:rPr lang="ru-RU" b="1" dirty="0" err="1" smtClean="0">
                <a:solidFill>
                  <a:schemeClr val="accent1">
                    <a:lumMod val="60000"/>
                    <a:lumOff val="40000"/>
                  </a:schemeClr>
                </a:solidFill>
              </a:rPr>
              <a:t>десмоды</a:t>
            </a:r>
            <a:r>
              <a:rPr lang="ru-RU" dirty="0" smtClean="0"/>
              <a:t>. Животные эти имеют невзрачный вид – тело размером с палец человека и крылья чуть больше ладони, поэтому привлекли внимание людей тем, что питаются они кровью животных. Нападений этих зверьков на людей пока не зафиксировано. Мыши-вампиры, найдя свою жертву с помощью </a:t>
            </a:r>
            <a:r>
              <a:rPr lang="ru-RU" dirty="0" err="1" smtClean="0"/>
              <a:t>эхолокации</a:t>
            </a:r>
            <a:r>
              <a:rPr lang="ru-RU" dirty="0" smtClean="0"/>
              <a:t>, по запахам и звукам, беззвучно подлетают к ней, кусают и пьют кровь. Вещества, содержащиеся в слюне летучих мышей, не дают крови сворачиваться, а коже - чувствовать укус.</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785242"/>
          </a:xfrm>
        </p:spPr>
        <p:txBody>
          <a:bodyPr/>
          <a:lstStyle/>
          <a:p>
            <a:pPr algn="r"/>
            <a:r>
              <a:rPr lang="ru-RU" b="1"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АНАКОНДА</a:t>
            </a:r>
            <a:endParaRPr lang="ru-RU" dirty="0"/>
          </a:p>
        </p:txBody>
      </p:sp>
      <p:pic>
        <p:nvPicPr>
          <p:cNvPr id="4" name="Содержимое 3" descr="6830.jpg"/>
          <p:cNvPicPr>
            <a:picLocks noGrp="1" noChangeAspect="1"/>
          </p:cNvPicPr>
          <p:nvPr>
            <p:ph idx="1"/>
          </p:nvPr>
        </p:nvPicPr>
        <p:blipFill>
          <a:blip r:embed="rId2" cstate="print"/>
          <a:stretch>
            <a:fillRect/>
          </a:stretch>
        </p:blipFill>
        <p:spPr>
          <a:xfrm>
            <a:off x="1187624" y="1412776"/>
            <a:ext cx="6984776" cy="4935909"/>
          </a:xfrm>
          <a:ln>
            <a:solidFill>
              <a:schemeClr val="accent5">
                <a:lumMod val="75000"/>
              </a:schemeClr>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08720"/>
            <a:ext cx="8229600" cy="5546088"/>
          </a:xfrm>
        </p:spPr>
        <p:txBody>
          <a:bodyPr>
            <a:noAutofit/>
          </a:bodyPr>
          <a:lstStyle/>
          <a:p>
            <a:r>
              <a:rPr lang="ru-RU" sz="2500" dirty="0" smtClean="0"/>
              <a:t>Слово «анаконда» переводится с тамильского языка, как «убийца слонов». Стоит только представить себе змею, которая способна убить самое крупное наземное животное, становится жутковато… </a:t>
            </a:r>
            <a:r>
              <a:rPr lang="ru-RU" sz="2500" b="1" dirty="0" smtClean="0">
                <a:solidFill>
                  <a:schemeClr val="accent1">
                    <a:lumMod val="60000"/>
                    <a:lumOff val="40000"/>
                  </a:schemeClr>
                </a:solidFill>
              </a:rPr>
              <a:t>Анаконда</a:t>
            </a:r>
            <a:r>
              <a:rPr lang="ru-RU" sz="2500" dirty="0" smtClean="0"/>
              <a:t>, будучи самой тяжелой в мире змеей (до 250 кг), наводила ужас на первых испанских поселенцев, окрестивших ее «убийцей быков». Ноздри и глаза анаконды располагаются высоко на голове, что позволяет ей прятаться в воде, выслеживая добычу. Эта змея обладает очень большой силой, она обвивает тело жертвы и сдавливает его. </a:t>
            </a:r>
            <a:endParaRPr lang="ru-RU" sz="25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001266"/>
          </a:xfrm>
        </p:spPr>
        <p:txBody>
          <a:bodyPr>
            <a:normAutofit/>
          </a:bodyPr>
          <a:lstStyle/>
          <a:p>
            <a:pPr algn="r"/>
            <a:r>
              <a:rPr lang="ru-RU" b="1"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АКУЛА-ГОБЛИН</a:t>
            </a:r>
            <a:endParaRPr lang="ru-RU" dirty="0"/>
          </a:p>
        </p:txBody>
      </p:sp>
      <p:pic>
        <p:nvPicPr>
          <p:cNvPr id="4" name="Содержимое 3" descr="6831.jpg"/>
          <p:cNvPicPr>
            <a:picLocks noGrp="1" noChangeAspect="1"/>
          </p:cNvPicPr>
          <p:nvPr>
            <p:ph idx="1"/>
          </p:nvPr>
        </p:nvPicPr>
        <p:blipFill>
          <a:blip r:embed="rId2" cstate="print"/>
          <a:stretch>
            <a:fillRect/>
          </a:stretch>
        </p:blipFill>
        <p:spPr>
          <a:xfrm>
            <a:off x="827584" y="1484784"/>
            <a:ext cx="7620231" cy="4710688"/>
          </a:xfrm>
          <a:ln>
            <a:solidFill>
              <a:schemeClr val="accent5">
                <a:lumMod val="75000"/>
              </a:schemeClr>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52736"/>
            <a:ext cx="8229600" cy="5402072"/>
          </a:xfrm>
        </p:spPr>
        <p:txBody>
          <a:bodyPr>
            <a:normAutofit/>
          </a:bodyPr>
          <a:lstStyle/>
          <a:p>
            <a:r>
              <a:rPr lang="ru-RU" sz="2700" dirty="0" smtClean="0"/>
              <a:t>Если провести опрос на тему «Какое животное чаще всего встречается в фильмах ужасов», то, наверняка, победит </a:t>
            </a:r>
            <a:r>
              <a:rPr lang="ru-RU" sz="2700" b="1" dirty="0" smtClean="0">
                <a:solidFill>
                  <a:schemeClr val="accent1">
                    <a:lumMod val="60000"/>
                    <a:lumOff val="40000"/>
                  </a:schemeClr>
                </a:solidFill>
              </a:rPr>
              <a:t>акула</a:t>
            </a:r>
            <a:r>
              <a:rPr lang="ru-RU" sz="2700" dirty="0" smtClean="0"/>
              <a:t>. Более трех тысяч зубов, растущих всю жизнь, </a:t>
            </a:r>
            <a:r>
              <a:rPr lang="ru-RU" sz="2700" dirty="0" err="1" smtClean="0"/>
              <a:t>торпедообразное</a:t>
            </a:r>
            <a:r>
              <a:rPr lang="ru-RU" sz="2700" dirty="0" smtClean="0"/>
              <a:t> тело, сильные челюсти, мощный хвост, позволяющий акуле ускоряться, - все это делает акул страшными и опасными для человека животными. Акулы убивают людей сотнями, а люди акул – миллионами. </a:t>
            </a:r>
            <a:endParaRPr lang="ru-RU" sz="27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64704"/>
            <a:ext cx="8229600" cy="5690104"/>
          </a:xfrm>
        </p:spPr>
        <p:txBody>
          <a:bodyPr>
            <a:noAutofit/>
          </a:bodyPr>
          <a:lstStyle/>
          <a:p>
            <a:r>
              <a:rPr lang="ru-RU" sz="2200" dirty="0" smtClean="0"/>
              <a:t>Стоит уделить особое внимание акуле с говорящим названием – </a:t>
            </a:r>
            <a:r>
              <a:rPr lang="ru-RU" sz="2200" b="1" dirty="0" smtClean="0">
                <a:solidFill>
                  <a:schemeClr val="accent1">
                    <a:lumMod val="60000"/>
                    <a:lumOff val="40000"/>
                  </a:schemeClr>
                </a:solidFill>
              </a:rPr>
              <a:t>акула-гоблин</a:t>
            </a:r>
            <a:r>
              <a:rPr lang="ru-RU" sz="2200" dirty="0" smtClean="0"/>
              <a:t>, также ее называют акула-носорог или акула-домовой. Все эти названия связаны с большим выростом в передней части акулы, напоминающим нос гоблина или рог носорога. Это животное редкое, что свидетельствует либо о чрезвычайно скрытном и осторожном образе жизни, либо об очень малой численности, либо и о том, и другом. Известно, что акула-гоблин обитает во всех океанах, кроме Северного Ледовитого, но чаще встречаются возле Японии. Для чего этому животному такой длинный «нос» пока определить не удалось. Есть предположение, что такая форма тела увеличивает скорость акулы.</a:t>
            </a:r>
            <a:endParaRPr lang="ru-RU" sz="2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857250"/>
          </a:xfrm>
        </p:spPr>
        <p:txBody>
          <a:bodyPr/>
          <a:lstStyle/>
          <a:p>
            <a:pPr algn="r"/>
            <a:r>
              <a:rPr lang="ru-RU" b="1" dirty="0" smtClean="0"/>
              <a:t>КАБАН</a:t>
            </a:r>
            <a:endParaRPr lang="ru-RU" b="1" dirty="0"/>
          </a:p>
        </p:txBody>
      </p:sp>
      <p:pic>
        <p:nvPicPr>
          <p:cNvPr id="6" name="Содержимое 5" descr="31497.jpg"/>
          <p:cNvPicPr>
            <a:picLocks noGrp="1" noChangeAspect="1"/>
          </p:cNvPicPr>
          <p:nvPr>
            <p:ph idx="1"/>
          </p:nvPr>
        </p:nvPicPr>
        <p:blipFill>
          <a:blip r:embed="rId2" cstate="print"/>
          <a:stretch>
            <a:fillRect/>
          </a:stretch>
        </p:blipFill>
        <p:spPr>
          <a:xfrm>
            <a:off x="827584" y="1340768"/>
            <a:ext cx="7582222" cy="5047594"/>
          </a:xfrm>
          <a:ln>
            <a:solidFill>
              <a:schemeClr val="accent1"/>
            </a:solid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64704"/>
            <a:ext cx="8229600" cy="5690104"/>
          </a:xfrm>
        </p:spPr>
        <p:txBody>
          <a:bodyPr>
            <a:normAutofit fontScale="77500" lnSpcReduction="20000"/>
          </a:bodyPr>
          <a:lstStyle/>
          <a:p>
            <a:r>
              <a:rPr lang="ru-RU" dirty="0" smtClean="0"/>
              <a:t>Иногда внешность животного никак не связана со страхом перед ними. Это относится и ко всем известным </a:t>
            </a:r>
            <a:r>
              <a:rPr lang="ru-RU" b="1" dirty="0" smtClean="0">
                <a:solidFill>
                  <a:schemeClr val="accent1">
                    <a:lumMod val="60000"/>
                    <a:lumOff val="40000"/>
                  </a:schemeClr>
                </a:solidFill>
              </a:rPr>
              <a:t>диким свиньям, или кабанам</a:t>
            </a:r>
            <a:r>
              <a:rPr lang="ru-RU" dirty="0" smtClean="0"/>
              <a:t>. Старая русская пословица «на медведя идешь – солому бери, на кабана идешь – гроб тащи» красноречиво говорит о нраве этих животных и последствиях неудачной встречи с ними. Такую славу кабаны заслужили из-за своей непредсказуемости и агрессивности. Встретившись с кабаном, человек не может предсказать, как поведет себя зверь: кабан может повернуться и уйти, а может молниеносно броситься на врага. При этом животное никак не выдает своих намерений. У кабанов опасная тактика – они сбивают человека с ног и пронзают его острыми бивнями. Вот такая она страшная дикая свинья.</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785242"/>
          </a:xfrm>
        </p:spPr>
        <p:txBody>
          <a:bodyPr/>
          <a:lstStyle/>
          <a:p>
            <a:pPr algn="r"/>
            <a:r>
              <a:rPr lang="ru-RU" b="1" dirty="0" smtClean="0">
                <a:solidFill>
                  <a:schemeClr val="accent1">
                    <a:lumMod val="60000"/>
                    <a:lumOff val="40000"/>
                  </a:schemeClr>
                </a:solidFill>
              </a:rPr>
              <a:t>КИТАЙСКАЯ ХОХЛАТАЯ</a:t>
            </a:r>
            <a:endParaRPr lang="ru-RU" b="1" dirty="0">
              <a:solidFill>
                <a:schemeClr val="accent1">
                  <a:lumMod val="60000"/>
                  <a:lumOff val="40000"/>
                </a:schemeClr>
              </a:solidFill>
            </a:endParaRPr>
          </a:p>
        </p:txBody>
      </p:sp>
      <p:pic>
        <p:nvPicPr>
          <p:cNvPr id="6" name="Содержимое 5" descr="800_yoda_worlds_ugliest_dog_ap_110625.jpg"/>
          <p:cNvPicPr>
            <a:picLocks noGrp="1" noChangeAspect="1"/>
          </p:cNvPicPr>
          <p:nvPr>
            <p:ph idx="1"/>
          </p:nvPr>
        </p:nvPicPr>
        <p:blipFill>
          <a:blip r:embed="rId2" cstate="print"/>
          <a:stretch>
            <a:fillRect/>
          </a:stretch>
        </p:blipFill>
        <p:spPr>
          <a:xfrm>
            <a:off x="762000" y="2030412"/>
            <a:ext cx="7620000" cy="4276725"/>
          </a:xfrm>
          <a:ln>
            <a:solidFill>
              <a:schemeClr val="accent1"/>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ru-RU" b="1"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МИКСИНА</a:t>
            </a:r>
            <a:endParaRPr lang="ru-RU" b="1"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endParaRPr>
          </a:p>
        </p:txBody>
      </p:sp>
      <p:pic>
        <p:nvPicPr>
          <p:cNvPr id="6" name="Содержимое 5" descr="31495.jpg"/>
          <p:cNvPicPr>
            <a:picLocks noGrp="1" noChangeAspect="1"/>
          </p:cNvPicPr>
          <p:nvPr>
            <p:ph idx="1"/>
          </p:nvPr>
        </p:nvPicPr>
        <p:blipFill>
          <a:blip r:embed="rId2" cstate="print"/>
          <a:stretch>
            <a:fillRect/>
          </a:stretch>
        </p:blipFill>
        <p:spPr>
          <a:xfrm>
            <a:off x="827584" y="1772816"/>
            <a:ext cx="7718463" cy="4344392"/>
          </a:xfrm>
          <a:ln>
            <a:solidFill>
              <a:schemeClr val="accent1"/>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08720"/>
            <a:ext cx="8229600" cy="5546088"/>
          </a:xfrm>
        </p:spPr>
        <p:txBody>
          <a:bodyPr>
            <a:normAutofit/>
          </a:bodyPr>
          <a:lstStyle/>
          <a:p>
            <a:r>
              <a:rPr lang="ru-RU" sz="2800" b="1" dirty="0" smtClean="0">
                <a:solidFill>
                  <a:schemeClr val="accent1">
                    <a:lumMod val="60000"/>
                    <a:lumOff val="40000"/>
                  </a:schemeClr>
                </a:solidFill>
              </a:rPr>
              <a:t>Китайская хохлатая собака </a:t>
            </a:r>
            <a:r>
              <a:rPr lang="ru-RU" sz="2800" dirty="0" smtClean="0"/>
              <a:t>- частый победитель американского конкурса «Самая страшная собака». Существует две разновидности этой породы, но наиболее «страшной» считается голая вариация. У таких собак редкие клочки шерсти имеются только на конечностях, хвосте и голове. Плюс ко всему они часто свешивают набок язык, сомкнув при этом пасть.</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340768"/>
            <a:ext cx="8229600" cy="5114040"/>
          </a:xfrm>
        </p:spPr>
        <p:txBody>
          <a:bodyPr/>
          <a:lstStyle/>
          <a:p>
            <a:r>
              <a:rPr lang="ru-RU" dirty="0" smtClean="0"/>
              <a:t>Страшных животных в мире предостаточно, как, впрочем, и красивых, вызывающих восхищение и умиление людей. У животных нет эталонов красоты, а если бы и были, мнение людей о них, как не крути, является сугубо субъективным.</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36712"/>
            <a:ext cx="8229600" cy="5618096"/>
          </a:xfrm>
        </p:spPr>
        <p:txBody>
          <a:bodyPr>
            <a:normAutofit fontScale="92500" lnSpcReduction="20000"/>
          </a:bodyPr>
          <a:lstStyle/>
          <a:p>
            <a:r>
              <a:rPr lang="ru-RU" b="1" dirty="0" err="1" smtClean="0">
                <a:solidFill>
                  <a:schemeClr val="accent1">
                    <a:lumMod val="60000"/>
                    <a:lumOff val="40000"/>
                  </a:schemeClr>
                </a:solidFill>
              </a:rPr>
              <a:t>Миксина</a:t>
            </a:r>
            <a:r>
              <a:rPr lang="ru-RU" b="1" dirty="0" smtClean="0">
                <a:solidFill>
                  <a:schemeClr val="accent1">
                    <a:lumMod val="60000"/>
                    <a:lumOff val="40000"/>
                  </a:schemeClr>
                </a:solidFill>
              </a:rPr>
              <a:t>, или рыба-ведьма</a:t>
            </a:r>
            <a:r>
              <a:rPr lang="ru-RU" dirty="0" smtClean="0"/>
              <a:t>. Она, конечно же, не колдует, но ее способ питания холодит кровь. </a:t>
            </a:r>
            <a:r>
              <a:rPr lang="ru-RU" dirty="0" err="1" smtClean="0"/>
              <a:t>Миксина</a:t>
            </a:r>
            <a:r>
              <a:rPr lang="ru-RU" dirty="0" smtClean="0"/>
              <a:t>, внешне похожая на обыкновенного угря или другое длинное уплощенное водное существо, выходит на охоту ночью. Она плывет против течения, раскинув свои небольшие усики. Обнаружив подходящую жертву, рыба-ведьма вгрызается в ее тело, проделывает в плоти дыру и поедает внутренние органы, а затем мышцы. После миксины от рыбы-жертвы остается только скелет. Эта необычная рыбка нападает на любых ослабленных существ, даже на акул.</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857250"/>
          </a:xfrm>
        </p:spPr>
        <p:txBody>
          <a:bodyPr/>
          <a:lstStyle/>
          <a:p>
            <a:pPr algn="r"/>
            <a:r>
              <a:rPr lang="ru-RU" b="1"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АЙЕ-АЙЕ</a:t>
            </a:r>
            <a:endParaRPr lang="ru-RU" dirty="0"/>
          </a:p>
        </p:txBody>
      </p:sp>
      <p:pic>
        <p:nvPicPr>
          <p:cNvPr id="4" name="Содержимое 3" descr="6825.jpg"/>
          <p:cNvPicPr>
            <a:picLocks noGrp="1" noChangeAspect="1"/>
          </p:cNvPicPr>
          <p:nvPr>
            <p:ph idx="1"/>
          </p:nvPr>
        </p:nvPicPr>
        <p:blipFill>
          <a:blip r:embed="rId2" cstate="print"/>
          <a:stretch>
            <a:fillRect/>
          </a:stretch>
        </p:blipFill>
        <p:spPr>
          <a:xfrm>
            <a:off x="1043608" y="1412776"/>
            <a:ext cx="7219308" cy="4873033"/>
          </a:xfrm>
          <a:ln>
            <a:solidFill>
              <a:schemeClr val="accent5">
                <a:lumMod val="75000"/>
              </a:schemeClr>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08720"/>
            <a:ext cx="8229600" cy="5546088"/>
          </a:xfrm>
        </p:spPr>
        <p:txBody>
          <a:bodyPr>
            <a:normAutofit lnSpcReduction="10000"/>
          </a:bodyPr>
          <a:lstStyle/>
          <a:p>
            <a:r>
              <a:rPr lang="ru-RU" b="1" dirty="0" err="1" smtClean="0">
                <a:solidFill>
                  <a:schemeClr val="accent1">
                    <a:lumMod val="60000"/>
                    <a:lumOff val="40000"/>
                  </a:schemeClr>
                </a:solidFill>
              </a:rPr>
              <a:t>Айе-Айе</a:t>
            </a:r>
            <a:r>
              <a:rPr lang="ru-RU" b="1" dirty="0" smtClean="0">
                <a:solidFill>
                  <a:schemeClr val="accent1">
                    <a:lumMod val="60000"/>
                    <a:lumOff val="40000"/>
                  </a:schemeClr>
                </a:solidFill>
              </a:rPr>
              <a:t>, или </a:t>
            </a:r>
            <a:r>
              <a:rPr lang="ru-RU" b="1" dirty="0" err="1" smtClean="0">
                <a:solidFill>
                  <a:schemeClr val="accent1">
                    <a:lumMod val="60000"/>
                    <a:lumOff val="40000"/>
                  </a:schemeClr>
                </a:solidFill>
              </a:rPr>
              <a:t>мадагаскарская</a:t>
            </a:r>
            <a:r>
              <a:rPr lang="ru-RU" b="1" dirty="0" smtClean="0">
                <a:solidFill>
                  <a:schemeClr val="accent1">
                    <a:lumMod val="60000"/>
                    <a:lumOff val="40000"/>
                  </a:schemeClr>
                </a:solidFill>
              </a:rPr>
              <a:t> руконожка</a:t>
            </a:r>
            <a:r>
              <a:rPr lang="ru-RU" dirty="0" smtClean="0"/>
              <a:t> - странное название для странного существа с непривлекательной внешностью. Это животное внешне похоже на «киношного» гремлина или на помесь крысы и белки. Руконожка имеет причудливый внешний вид в основном в молодом возрасте, взрослые же особи, по крайней мере, те, у которых тело покрыто шерстью, выглядят очень даже мило.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001266"/>
          </a:xfrm>
        </p:spPr>
        <p:txBody>
          <a:bodyPr/>
          <a:lstStyle/>
          <a:p>
            <a:pPr algn="r"/>
            <a:r>
              <a:rPr lang="ru-RU" b="1"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ГИГАНТСКИЙ КАЛЬМАР</a:t>
            </a:r>
            <a:endParaRPr lang="ru-RU" dirty="0"/>
          </a:p>
        </p:txBody>
      </p:sp>
      <p:pic>
        <p:nvPicPr>
          <p:cNvPr id="4" name="Содержимое 3" descr="6827.jpg"/>
          <p:cNvPicPr>
            <a:picLocks noGrp="1" noChangeAspect="1"/>
          </p:cNvPicPr>
          <p:nvPr>
            <p:ph idx="1"/>
          </p:nvPr>
        </p:nvPicPr>
        <p:blipFill>
          <a:blip r:embed="rId2" cstate="print"/>
          <a:stretch>
            <a:fillRect/>
          </a:stretch>
        </p:blipFill>
        <p:spPr>
          <a:xfrm>
            <a:off x="1115616" y="1576487"/>
            <a:ext cx="7344816" cy="4896544"/>
          </a:xfrm>
          <a:ln>
            <a:solidFill>
              <a:schemeClr val="accent5">
                <a:lumMod val="75000"/>
              </a:schemeClr>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0"/>
            <a:ext cx="8229600" cy="5906128"/>
          </a:xfrm>
        </p:spPr>
        <p:txBody>
          <a:bodyPr>
            <a:normAutofit fontScale="92500" lnSpcReduction="20000"/>
          </a:bodyPr>
          <a:lstStyle/>
          <a:p>
            <a:r>
              <a:rPr lang="ru-RU" dirty="0" smtClean="0"/>
              <a:t>Несмотря на то, что документально засвидетельствованный рекорд по длине тела </a:t>
            </a:r>
            <a:r>
              <a:rPr lang="ru-RU" b="1" dirty="0" smtClean="0">
                <a:solidFill>
                  <a:schemeClr val="accent1">
                    <a:lumMod val="60000"/>
                    <a:lumOff val="40000"/>
                  </a:schemeClr>
                </a:solidFill>
              </a:rPr>
              <a:t>кальмара</a:t>
            </a:r>
            <a:r>
              <a:rPr lang="ru-RU" dirty="0" smtClean="0"/>
              <a:t> </a:t>
            </a:r>
            <a:r>
              <a:rPr lang="ru-RU" b="1" dirty="0" smtClean="0"/>
              <a:t>13 метров</a:t>
            </a:r>
            <a:r>
              <a:rPr lang="ru-RU" dirty="0" smtClean="0"/>
              <a:t>, легенда о </a:t>
            </a:r>
            <a:r>
              <a:rPr lang="ru-RU" dirty="0" err="1" smtClean="0"/>
              <a:t>Кракене</a:t>
            </a:r>
            <a:r>
              <a:rPr lang="ru-RU" dirty="0" smtClean="0"/>
              <a:t> жива. Норвежские сказания о гигантском кальмаре, способном своими щупальцами потопить корабль, даже в век науки остаются популярными. Очевидцы утверждают, что видели особей до 20 м в длину, но этому нет подтверждений. Кальмары могут всплывать, благодаря хлориду аммония в их теле, но большую часть жизни они живут на дне, поедая глубоководную рыбу и своих сородичей. Гигантский кальмар-каннибал – жутко, не правда ли?</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929258"/>
          </a:xfrm>
        </p:spPr>
        <p:txBody>
          <a:bodyPr/>
          <a:lstStyle/>
          <a:p>
            <a:pPr algn="r"/>
            <a:r>
              <a:rPr lang="ru-RU" b="1"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РЫБА-ДРАКОН</a:t>
            </a:r>
            <a:endParaRPr lang="ru-RU" dirty="0"/>
          </a:p>
        </p:txBody>
      </p:sp>
      <p:pic>
        <p:nvPicPr>
          <p:cNvPr id="4" name="Содержимое 3" descr="6828.jpg"/>
          <p:cNvPicPr>
            <a:picLocks noGrp="1" noChangeAspect="1"/>
          </p:cNvPicPr>
          <p:nvPr>
            <p:ph idx="1"/>
          </p:nvPr>
        </p:nvPicPr>
        <p:blipFill>
          <a:blip r:embed="rId2" cstate="print"/>
          <a:stretch>
            <a:fillRect/>
          </a:stretch>
        </p:blipFill>
        <p:spPr>
          <a:xfrm>
            <a:off x="611560" y="1916832"/>
            <a:ext cx="7932866" cy="4058983"/>
          </a:xfrm>
          <a:ln>
            <a:solidFill>
              <a:schemeClr val="accent5">
                <a:lumMod val="75000"/>
              </a:schemeClr>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80728"/>
            <a:ext cx="8229600" cy="5474080"/>
          </a:xfrm>
        </p:spPr>
        <p:txBody>
          <a:bodyPr>
            <a:normAutofit fontScale="85000" lnSpcReduction="20000"/>
          </a:bodyPr>
          <a:lstStyle/>
          <a:p>
            <a:r>
              <a:rPr lang="ru-RU" b="1" dirty="0" smtClean="0">
                <a:solidFill>
                  <a:schemeClr val="accent1">
                    <a:lumMod val="60000"/>
                    <a:lumOff val="40000"/>
                  </a:schemeClr>
                </a:solidFill>
              </a:rPr>
              <a:t>Рыба-дракон</a:t>
            </a:r>
            <a:r>
              <a:rPr lang="ru-RU" dirty="0" smtClean="0"/>
              <a:t> на самом деле носит название </a:t>
            </a:r>
            <a:r>
              <a:rPr lang="ru-RU" dirty="0" err="1" smtClean="0"/>
              <a:t>Идиакант</a:t>
            </a:r>
            <a:r>
              <a:rPr lang="ru-RU" dirty="0" smtClean="0"/>
              <a:t>. Вид у нее, мягко говоря, устрашающий, но только у самок. Самки этой рыбы обладают длинным (до 40 см), невероятно гибким телом. Зубы настолько длинные, что не позволяют смыкаться челюстям, к тому же они светятся. Самки способны захватить большую добычу, при этом череп рыбы откидывается назад, нижняя челюсть опускается и выдвигается вперед, а сердце, аорта и жабры отодвигаются внутрь. Самцы же вообще нестрашные. Они не превышают 6 см в длину и лишены не только зубов, но и длинного усика, отвечающего за координацию, и даже желудка. </a:t>
            </a:r>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1097</TotalTime>
  <Words>1097</Words>
  <Application>Microsoft Office PowerPoint</Application>
  <PresentationFormat>Экран (4:3)</PresentationFormat>
  <Paragraphs>47</Paragraphs>
  <Slides>21</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Яркая</vt:lpstr>
      <vt:lpstr>Самые страшные животные</vt:lpstr>
      <vt:lpstr>МИКСИНА</vt:lpstr>
      <vt:lpstr>Слайд 3</vt:lpstr>
      <vt:lpstr>АЙЕ-АЙЕ</vt:lpstr>
      <vt:lpstr>Слайд 5</vt:lpstr>
      <vt:lpstr>ГИГАНТСКИЙ КАЛЬМАР</vt:lpstr>
      <vt:lpstr>Слайд 7</vt:lpstr>
      <vt:lpstr>РЫБА-ДРАКОН</vt:lpstr>
      <vt:lpstr>Слайд 9</vt:lpstr>
      <vt:lpstr>МЫШИ-ВАМПИРЫ</vt:lpstr>
      <vt:lpstr>Слайд 11</vt:lpstr>
      <vt:lpstr>АНАКОНДА</vt:lpstr>
      <vt:lpstr>Слайд 13</vt:lpstr>
      <vt:lpstr>АКУЛА-ГОБЛИН</vt:lpstr>
      <vt:lpstr>Слайд 15</vt:lpstr>
      <vt:lpstr>Слайд 16</vt:lpstr>
      <vt:lpstr>КАБАН</vt:lpstr>
      <vt:lpstr>Слайд 18</vt:lpstr>
      <vt:lpstr>КИТАЙСКАЯ ХОХЛАТАЯ</vt:lpstr>
      <vt:lpstr>Слайд 20</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Самые страшные животные</dc:title>
  <dc:creator>zooclub.ru</dc:creator>
  <cp:keywords>животные</cp:keywords>
  <dc:description>Данная презентация может быть использована в личных целях, но не может быть опубликована в интернете на других сайтах.</dc:description>
  <cp:lastModifiedBy>user1</cp:lastModifiedBy>
  <cp:revision>39</cp:revision>
  <dcterms:created xsi:type="dcterms:W3CDTF">2014-02-09T00:01:03Z</dcterms:created>
  <dcterms:modified xsi:type="dcterms:W3CDTF">2018-02-16T06:46:50Z</dcterms:modified>
  <cp:contentStatus>Окончательное</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