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16B9-5966-4161-9068-8680039C1F5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7D3E-1830-4523-A66C-EA978947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http://zooclub.ru/samye/redkie_zhivotnye.shtml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7D3E-1830-4523-A66C-EA978947A3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CF7FA5E-2A0F-4C36-97C9-CA46BE890BF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A75B3B2-8959-49EC-851B-528382A38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редкие животные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200900" cy="914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 все виды животных имеют достаточную численность, чтобы не беспокоиться об их исчезновении. Некоторые виды настолько малочисленны, что вскоре могут остаться лишь воспоминанием или чучелами их представителей  в музее, как Одинокий Джордж – последняя </a:t>
            </a:r>
            <a:r>
              <a:rPr lang="ru-RU" dirty="0" err="1" smtClean="0"/>
              <a:t>галапагосская</a:t>
            </a:r>
            <a:r>
              <a:rPr lang="ru-RU" dirty="0" smtClean="0"/>
              <a:t> черепаха, скончавшаяся 24 июня 2012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</a:rPr>
              <a:t>www.zooclub.ru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487984" cy="1872208"/>
          </a:xfrm>
          <a:prstGeom prst="rect">
            <a:avLst/>
          </a:prstGeom>
        </p:spPr>
      </p:pic>
      <p:pic>
        <p:nvPicPr>
          <p:cNvPr id="6" name="Рисунок 5" descr="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941168"/>
            <a:ext cx="3275855" cy="1673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ГОЛУБОЙ АРА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208709" cy="48195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5.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Голубой ара</a:t>
            </a:r>
            <a:r>
              <a:rPr lang="ru-RU" sz="2400" dirty="0" smtClean="0"/>
              <a:t> больше не встречается в дикой природе. Все оставшиеся представители этого вида содержатся в неволе у частных коллекционеров. Последний дикий самец исчез не так давно – в 2000 г. Попытки восстановить численность голубых ара в их естественной среде не удалась во многом из-за того, что причина уменьшения численности птиц не устранена - браконьеры, вырубка лесов и африканские пчелы, занявшие дупла для гнездования голубых ара. Тем не менее, работы по спасению вида продолжаются. В 2007 г в неволе содержалось </a:t>
            </a:r>
            <a:r>
              <a:rPr lang="ru-RU" sz="2400" b="1" dirty="0" smtClean="0"/>
              <a:t>90 птиц</a:t>
            </a:r>
            <a:r>
              <a:rPr lang="ru-RU" sz="2400" dirty="0" smtClean="0"/>
              <a:t>, а в 2010 </a:t>
            </a:r>
            <a:r>
              <a:rPr lang="ru-RU" sz="2400" b="1" dirty="0" smtClean="0"/>
              <a:t>уже 105.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КАКАПО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1654" y="1196752"/>
            <a:ext cx="4195436" cy="481987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6. Нелетающий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попугай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какапо</a:t>
            </a:r>
            <a:r>
              <a:rPr lang="ru-RU" sz="2400" dirty="0" smtClean="0"/>
              <a:t> – представитель ночных токовых птиц, обитающий в Новой Зеландии (ее эндемик). Эти птицы становятся крайне редкими в основном из-за завезенных хищников (крыс, кошек и других) и копытных, а также деятельности человека. Несмотря на то, что вольерное содержание </a:t>
            </a:r>
            <a:r>
              <a:rPr lang="ru-RU" sz="2400" dirty="0" err="1" smtClean="0"/>
              <a:t>какапо</a:t>
            </a:r>
            <a:r>
              <a:rPr lang="ru-RU" sz="2400" dirty="0" smtClean="0"/>
              <a:t> переносят хорошо, разводить их в неволе трудно, так как эти птицы не образуют пар. На сегодняшний день существует около </a:t>
            </a:r>
            <a:r>
              <a:rPr lang="ru-RU" sz="2400" b="1" dirty="0" smtClean="0"/>
              <a:t>62 </a:t>
            </a:r>
            <a:r>
              <a:rPr lang="ru-RU" sz="2400" b="1" dirty="0" err="1" smtClean="0"/>
              <a:t>какапо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ЯВАНСКИЙ НОСОРОГ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033964" cy="460724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7. Встретить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яванского носорога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можно только в природе. Содержать этих животных из рода индийские носороги в неволе еще никому не удалось. Да и, вероятно, уже никому не удастся, ведь яванских носорогов осталось </a:t>
            </a:r>
            <a:r>
              <a:rPr lang="ru-RU" sz="2800" b="1" dirty="0" smtClean="0"/>
              <a:t>меньше 60-ти особей</a:t>
            </a:r>
            <a:r>
              <a:rPr lang="ru-RU" sz="2800" dirty="0" smtClean="0"/>
              <a:t>, а нелегальная охота на них продолжается…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ДАЛЬНЕВОСТОЧНЫЙ ЛЕОПАРД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232608" cy="452038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8.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Дальневосточный леопард</a:t>
            </a:r>
            <a:r>
              <a:rPr lang="ru-RU" sz="2400" dirty="0" smtClean="0"/>
              <a:t> – еще одно редкое животное. Как у большинства исчезающих видов, причиной упадка численности этих прекрасных зверей стала деятельность человека. Люди, поселившиеся на землях дальневосточных леопардов, вытеснили их, а зверей, не пожелавших уйти, истребили. Вот и результат: численность дальневосточных леопардов сократилась </a:t>
            </a:r>
            <a:r>
              <a:rPr lang="ru-RU" sz="2400" b="1" dirty="0" smtClean="0"/>
              <a:t>до 30 особей </a:t>
            </a:r>
            <a:r>
              <a:rPr lang="ru-RU" sz="2400" dirty="0" smtClean="0"/>
              <a:t>в России и </a:t>
            </a:r>
            <a:r>
              <a:rPr lang="ru-RU" sz="2400" b="1" dirty="0" smtClean="0"/>
              <a:t>около 10 </a:t>
            </a:r>
            <a:r>
              <a:rPr lang="ru-RU" sz="2400" dirty="0" smtClean="0"/>
              <a:t>в Китае.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ЯПОНСКИЙ ИБИС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647713" cy="510211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9.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Японский, или красноногий ибис</a:t>
            </a:r>
            <a:r>
              <a:rPr lang="ru-RU" sz="2400" dirty="0" smtClean="0"/>
              <a:t>. Эти птицы настолько редкие, что даже определить их численность и природоохранный статус очень сложно. Известно, что в начале 20 века их было около 100. Дальнейшие сведения (ближе к 50-м годам) говорили о резком снижении численности (примерно 27 птиц). Данные 60-х годов свидетельствуют о продолжающейся тенденции к снижению числа особей. Новых данных о японских ибисах нет, поэтому принято считать, что сегодня в мире существуют </a:t>
            </a:r>
            <a:r>
              <a:rPr lang="ru-RU" sz="2400" b="1" dirty="0" smtClean="0"/>
              <a:t>от 6 до 20 особей </a:t>
            </a:r>
            <a:r>
              <a:rPr lang="ru-RU" sz="2400" dirty="0" smtClean="0"/>
              <a:t>этих птиц.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РЫЖИЙ ВОЛК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889436" cy="490298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541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КИТАЙСКИЙ РЕЧНОЙ ДЕЛЬФИН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494571" cy="468082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908720"/>
            <a:ext cx="7132320" cy="5108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10. Самым редким животным на сегодняшний день можно назвать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Китайского речного дельфина</a:t>
            </a:r>
            <a:r>
              <a:rPr lang="ru-RU" sz="2400" dirty="0" smtClean="0"/>
              <a:t>. Численность этих животных стремительно сокращается, а содержать их в приближенных к естественным условиям среды не удается. Два дельфина, выловленных и помещенных в такую среду, очень быстро погибли. А единственный китайский речной дельфин, который сумел выжить в неволе, прожил 24 года. По современным оценкам этих животных осталось примерно </a:t>
            </a:r>
            <a:r>
              <a:rPr lang="ru-RU" sz="2400" b="1" dirty="0" smtClean="0"/>
              <a:t>5-13 особей</a:t>
            </a:r>
            <a:r>
              <a:rPr lang="ru-RU" sz="2400" dirty="0" smtClean="0"/>
              <a:t>. Страшная цифра…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Деятельность человека и его неосторожное вмешательство в природные экосистемы стали причиной гибели тысяч видов животных по всему миру. Тенденция такова: в год исчезают значительно большее количество  видов животных, чем открываются учеными.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Рыжий волк </a:t>
            </a:r>
            <a:r>
              <a:rPr lang="ru-RU" sz="2400" dirty="0" smtClean="0"/>
              <a:t>сильно пострадал от предрассудков фермеров восточной части США, где он обитает. По мнению фермеров, волк – причина абсолютно всей порчи скота. На самом же деле эти выводы были многократно преувеличены. Такое интенсивное истребление привело к практически полному исчезновению рыжих волков. Из трех подвидов этого вида два уже вымерли, остался лишь </a:t>
            </a:r>
            <a:r>
              <a:rPr lang="ru-RU" sz="2400" dirty="0" err="1" smtClean="0"/>
              <a:t>Critically</a:t>
            </a:r>
            <a:r>
              <a:rPr lang="ru-RU" sz="2400" dirty="0" smtClean="0"/>
              <a:t> </a:t>
            </a:r>
            <a:r>
              <a:rPr lang="ru-RU" sz="2400" dirty="0" err="1" smtClean="0"/>
              <a:t>endangered</a:t>
            </a:r>
            <a:r>
              <a:rPr lang="ru-RU" sz="2400" dirty="0" smtClean="0"/>
              <a:t>. Этот подвид занесен в Международную Красную книгу. К началу 21 века численность рыжего волка ограничивалась </a:t>
            </a:r>
            <a:r>
              <a:rPr lang="ru-RU" sz="2400" b="1" dirty="0" smtClean="0"/>
              <a:t>270 особями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ФЛОРИДСКАЯ ПУМА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60649"/>
            <a:ext cx="6336704" cy="475252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692696"/>
            <a:ext cx="7132320" cy="53240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Флоридская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пума</a:t>
            </a:r>
            <a:r>
              <a:rPr lang="ru-RU" sz="2800" dirty="0" smtClean="0"/>
              <a:t> – единственная пума, занесенная в Красную книгу. Основная причина вымирания, конечно же, - человек и его деятельность. Этот подвид обитает в США (штат Флорида). В 2011 году насчитывалось всего около 160 животных, тем не менее, это уже положительная динамика в изменении численности </a:t>
            </a:r>
            <a:r>
              <a:rPr lang="ru-RU" sz="2800" dirty="0" err="1" smtClean="0"/>
              <a:t>флоридских</a:t>
            </a:r>
            <a:r>
              <a:rPr lang="ru-RU" sz="2800" dirty="0" smtClean="0"/>
              <a:t> пум, ведь в 1970</a:t>
            </a:r>
            <a:r>
              <a:rPr lang="en-US" sz="2800" dirty="0" smtClean="0"/>
              <a:t> </a:t>
            </a:r>
            <a:r>
              <a:rPr lang="ru-RU" sz="2800" dirty="0" smtClean="0"/>
              <a:t>году их </a:t>
            </a:r>
            <a:r>
              <a:rPr lang="ru-RU" sz="2800" b="1" dirty="0" smtClean="0"/>
              <a:t>было меньше 20-ти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8583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ЗОЛОТИСТЫЙ ЛЕМУР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679146" cy="494256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Золотистый лемур</a:t>
            </a:r>
            <a:r>
              <a:rPr lang="ru-RU" sz="2800" dirty="0" smtClean="0"/>
              <a:t>, долгое время не встречался исследователям, пока в 70-х годах ученые не наткнулись на одну популяцию этих животных. Впоследствии было обнаружено еще несколько популяций, но общее число всех золотистых лемуров, эндемиков Мадагаскара, не превышает </a:t>
            </a:r>
            <a:r>
              <a:rPr lang="ru-RU" sz="2800" b="1" dirty="0" smtClean="0"/>
              <a:t>130 особей</a:t>
            </a:r>
            <a:r>
              <a:rPr lang="ru-RU" sz="2800" dirty="0" smtClean="0"/>
              <a:t>. Эти лемуры зависят от бамбука, поэтому его вырубка наносит большой вред этим зверькам.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61382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ВОМБАТ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751154" cy="499585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764704"/>
            <a:ext cx="7132320" cy="52520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Квинслендский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вомбат</a:t>
            </a:r>
            <a:r>
              <a:rPr lang="ru-RU" sz="2800" dirty="0" smtClean="0"/>
              <a:t> – ночное растительноядное млекопитающее. Уничтожение естественной среды обитания привело к тому, что </a:t>
            </a:r>
            <a:r>
              <a:rPr lang="ru-RU" sz="2800" dirty="0" err="1" smtClean="0"/>
              <a:t>квинслендские</a:t>
            </a:r>
            <a:r>
              <a:rPr lang="ru-RU" sz="2800" dirty="0" smtClean="0"/>
              <a:t> вомбаты остались только в охраняемой зоне – Национальном парке </a:t>
            </a:r>
            <a:r>
              <a:rPr lang="ru-RU" sz="2800" dirty="0" err="1" smtClean="0"/>
              <a:t>Квинсленда</a:t>
            </a:r>
            <a:r>
              <a:rPr lang="ru-RU" sz="2800" dirty="0" smtClean="0"/>
              <a:t> – в количестве </a:t>
            </a:r>
            <a:r>
              <a:rPr lang="ru-RU" sz="2800" b="1" dirty="0" smtClean="0"/>
              <a:t>около 113 особей.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3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1223</TotalTime>
  <Words>855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</vt:lpstr>
      <vt:lpstr>Самые редкие животные</vt:lpstr>
      <vt:lpstr>РЫЖИЙ ВОЛК</vt:lpstr>
      <vt:lpstr>Слайд 3</vt:lpstr>
      <vt:lpstr>ФЛОРИДСКАЯ ПУМА</vt:lpstr>
      <vt:lpstr>Слайд 5</vt:lpstr>
      <vt:lpstr>ЗОЛОТИСТЫЙ ЛЕМУР</vt:lpstr>
      <vt:lpstr>Слайд 7</vt:lpstr>
      <vt:lpstr>ВОМБАТ</vt:lpstr>
      <vt:lpstr>Слайд 9</vt:lpstr>
      <vt:lpstr>ГОЛУБОЙ АРА</vt:lpstr>
      <vt:lpstr>Слайд 11</vt:lpstr>
      <vt:lpstr>КАКАПО</vt:lpstr>
      <vt:lpstr>Слайд 13</vt:lpstr>
      <vt:lpstr>ЯВАНСКИЙ НОСОРОГ</vt:lpstr>
      <vt:lpstr>Слайд 15</vt:lpstr>
      <vt:lpstr>ДАЛЬНЕВОСТОЧНЫЙ ЛЕОПАРД</vt:lpstr>
      <vt:lpstr>Слайд 17</vt:lpstr>
      <vt:lpstr>ЯПОНСКИЙ ИБИС</vt:lpstr>
      <vt:lpstr>Слайд 19</vt:lpstr>
      <vt:lpstr>КИТАЙСКИЙ РЕЧНОЙ ДЕЛЬФИН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редкие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49</cp:revision>
  <dcterms:created xsi:type="dcterms:W3CDTF">2014-02-09T00:38:51Z</dcterms:created>
  <dcterms:modified xsi:type="dcterms:W3CDTF">2018-02-16T07:03:50Z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