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79" r:id="rId26"/>
    <p:sldId id="28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2CD7A-70D7-4864-8F64-B8CFB69CAA84}"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6882-9A66-451D-BACE-0B045544F04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21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23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25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http://zooclub.ru/samye/melkie_domashnie_zhivotnye.shtml</a:t>
            </a:r>
            <a:endParaRPr lang="ru-RU" dirty="0"/>
          </a:p>
        </p:txBody>
      </p:sp>
      <p:sp>
        <p:nvSpPr>
          <p:cNvPr id="4" name="Номер слайда 3"/>
          <p:cNvSpPr>
            <a:spLocks noGrp="1"/>
          </p:cNvSpPr>
          <p:nvPr>
            <p:ph type="sldNum" sz="quarter" idx="10"/>
          </p:nvPr>
        </p:nvSpPr>
        <p:spPr/>
        <p:txBody>
          <a:bodyPr/>
          <a:lstStyle/>
          <a:p>
            <a:fld id="{7E136882-9A66-451D-BACE-0B045544F047}"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0C93CBA8-EC88-4359-A813-54148BE45B12}" type="datetimeFigureOut">
              <a:rPr lang="ru-RU" smtClean="0"/>
              <a:pPr/>
              <a:t>16.02.2018</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E4B5C05-FA95-4D3A-A7D7-912F1C55703C}"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C93CBA8-EC88-4359-A813-54148BE45B1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E4B5C05-FA95-4D3A-A7D7-912F1C5570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C93CBA8-EC88-4359-A813-54148BE45B1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E4B5C05-FA95-4D3A-A7D7-912F1C5570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C93CBA8-EC88-4359-A813-54148BE45B1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E4B5C05-FA95-4D3A-A7D7-912F1C5570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0C93CBA8-EC88-4359-A813-54148BE45B12}" type="datetimeFigureOut">
              <a:rPr lang="ru-RU" smtClean="0"/>
              <a:pPr/>
              <a:t>16.02.2018</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E4B5C05-FA95-4D3A-A7D7-912F1C55703C}"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C93CBA8-EC88-4359-A813-54148BE45B12}"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FE4B5C05-FA95-4D3A-A7D7-912F1C55703C}"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C93CBA8-EC88-4359-A813-54148BE45B12}"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FE4B5C05-FA95-4D3A-A7D7-912F1C55703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C93CBA8-EC88-4359-A813-54148BE45B12}"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E4B5C05-FA95-4D3A-A7D7-912F1C55703C}"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C93CBA8-EC88-4359-A813-54148BE45B12}"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E4B5C05-FA95-4D3A-A7D7-912F1C5570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0C93CBA8-EC88-4359-A813-54148BE45B12}" type="datetimeFigureOut">
              <a:rPr lang="ru-RU" smtClean="0"/>
              <a:pPr/>
              <a:t>16.02.2018</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E4B5C05-FA95-4D3A-A7D7-912F1C55703C}"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0C93CBA8-EC88-4359-A813-54148BE45B12}" type="datetimeFigureOut">
              <a:rPr lang="ru-RU" smtClean="0"/>
              <a:pPr/>
              <a:t>16.02.2018</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E4B5C05-FA95-4D3A-A7D7-912F1C55703C}"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C93CBA8-EC88-4359-A813-54148BE45B12}" type="datetimeFigureOut">
              <a:rPr lang="ru-RU" smtClean="0"/>
              <a:pPr/>
              <a:t>16.02.2018</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E4B5C05-FA95-4D3A-A7D7-912F1C55703C}"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Самые маленькие домашние животные (млекопитающие)</a:t>
            </a:r>
            <a:endParaRPr lang="ru-RU" dirty="0"/>
          </a:p>
        </p:txBody>
      </p:sp>
      <p:sp>
        <p:nvSpPr>
          <p:cNvPr id="3" name="Подзаголовок 2"/>
          <p:cNvSpPr>
            <a:spLocks noGrp="1"/>
          </p:cNvSpPr>
          <p:nvPr>
            <p:ph type="subTitle" idx="1"/>
          </p:nvPr>
        </p:nvSpPr>
        <p:spPr/>
        <p:txBody>
          <a:bodyPr>
            <a:normAutofit fontScale="62500" lnSpcReduction="20000"/>
          </a:bodyPr>
          <a:lstStyle/>
          <a:p>
            <a:r>
              <a:rPr lang="ru-RU" dirty="0" smtClean="0"/>
              <a:t>Большинство человеческих домов не располагают к содержанию крупных домашних животных, поэтому маленькие питомцы пользуются большим спросом. Небольшого размера животные хорошо переносят квартирное содержание и не занимают много места.</a:t>
            </a:r>
          </a:p>
          <a:p>
            <a:endParaRPr lang="ru-RU" dirty="0" smtClean="0"/>
          </a:p>
        </p:txBody>
      </p:sp>
      <p:sp>
        <p:nvSpPr>
          <p:cNvPr id="4" name="TextBox 3"/>
          <p:cNvSpPr txBox="1"/>
          <p:nvPr/>
        </p:nvSpPr>
        <p:spPr>
          <a:xfrm>
            <a:off x="395536" y="260648"/>
            <a:ext cx="1550168" cy="307777"/>
          </a:xfrm>
          <a:prstGeom prst="rect">
            <a:avLst/>
          </a:prstGeom>
          <a:noFill/>
        </p:spPr>
        <p:txBody>
          <a:bodyPr wrap="none" rtlCol="0">
            <a:spAutoFit/>
          </a:bodyPr>
          <a:lstStyle/>
          <a:p>
            <a:r>
              <a:rPr lang="en-US" sz="1400" b="1" dirty="0" smtClean="0"/>
              <a:t>www.zooclub.ru</a:t>
            </a:r>
            <a:endParaRPr lang="ru-RU" sz="1400" b="1" dirty="0"/>
          </a:p>
        </p:txBody>
      </p:sp>
      <p:pic>
        <p:nvPicPr>
          <p:cNvPr id="5" name="Рисунок 4" descr="3-(2).gif"/>
          <p:cNvPicPr>
            <a:picLocks noChangeAspect="1"/>
          </p:cNvPicPr>
          <p:nvPr/>
        </p:nvPicPr>
        <p:blipFill>
          <a:blip r:embed="rId3" cstate="print"/>
          <a:stretch>
            <a:fillRect/>
          </a:stretch>
        </p:blipFill>
        <p:spPr>
          <a:xfrm>
            <a:off x="-252536" y="2924944"/>
            <a:ext cx="2839455" cy="3719686"/>
          </a:xfrm>
          <a:prstGeom prst="rect">
            <a:avLst/>
          </a:prstGeom>
        </p:spPr>
      </p:pic>
      <p:pic>
        <p:nvPicPr>
          <p:cNvPr id="7" name="Рисунок 6" descr="24.gif"/>
          <p:cNvPicPr>
            <a:picLocks noChangeAspect="1"/>
          </p:cNvPicPr>
          <p:nvPr/>
        </p:nvPicPr>
        <p:blipFill>
          <a:blip r:embed="rId4" cstate="print"/>
          <a:stretch>
            <a:fillRect/>
          </a:stretch>
        </p:blipFill>
        <p:spPr>
          <a:xfrm flipH="1">
            <a:off x="6444208" y="4797152"/>
            <a:ext cx="2416074" cy="15161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Белки</a:t>
            </a:r>
            <a:endParaRPr lang="ru-RU" dirty="0"/>
          </a:p>
        </p:txBody>
      </p:sp>
      <p:pic>
        <p:nvPicPr>
          <p:cNvPr id="4" name="Содержимое 3" descr="10689.jpg"/>
          <p:cNvPicPr>
            <a:picLocks noGrp="1" noChangeAspect="1"/>
          </p:cNvPicPr>
          <p:nvPr>
            <p:ph idx="1"/>
          </p:nvPr>
        </p:nvPicPr>
        <p:blipFill>
          <a:blip r:embed="rId2" cstate="print"/>
          <a:stretch>
            <a:fillRect/>
          </a:stretch>
        </p:blipFill>
        <p:spPr>
          <a:xfrm>
            <a:off x="1475656" y="1484784"/>
            <a:ext cx="7105972" cy="476100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smtClean="0">
                <a:solidFill>
                  <a:srgbClr val="FFFF00"/>
                </a:solidFill>
              </a:rPr>
              <a:t>Белки</a:t>
            </a:r>
            <a:r>
              <a:rPr lang="ru-RU" dirty="0" smtClean="0"/>
              <a:t> – необычные, очень сообразительные домашние питомцы. Их содержат дома не так часто, но все же они заслуживают внимания, так как являются одними из самых маленьких домашних животных. Длина тела взрослой белки примерно 19-28 см. Пушистый хвост длинный, составляет примерно 2/3 длины тела. Белки – требовательные к условиям содержания животные, возможно, поэтому они не так популярны.</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Морские свинки</a:t>
            </a:r>
            <a:endParaRPr lang="ru-RU" dirty="0"/>
          </a:p>
        </p:txBody>
      </p:sp>
      <p:pic>
        <p:nvPicPr>
          <p:cNvPr id="4" name="Содержимое 3" descr="10690.jpg"/>
          <p:cNvPicPr>
            <a:picLocks noGrp="1" noChangeAspect="1"/>
          </p:cNvPicPr>
          <p:nvPr>
            <p:ph idx="1"/>
          </p:nvPr>
        </p:nvPicPr>
        <p:blipFill>
          <a:blip r:embed="rId2" cstate="print"/>
          <a:stretch>
            <a:fillRect/>
          </a:stretch>
        </p:blipFill>
        <p:spPr>
          <a:xfrm>
            <a:off x="755576" y="1412776"/>
            <a:ext cx="7848872" cy="490554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b="1" dirty="0" smtClean="0">
                <a:solidFill>
                  <a:srgbClr val="FFFF00"/>
                </a:solidFill>
              </a:rPr>
              <a:t>Морские свинки </a:t>
            </a:r>
            <a:r>
              <a:rPr lang="ru-RU" dirty="0" smtClean="0"/>
              <a:t>– популярные домашние животные. Они общительные, нежные, добродушные и любознательные существа. Размеры у них небольшие: длина тела зависит от породы, но в среднем около 25 см, вес – около 1-1,5 кг. Морские свинки достаточно требовательны к питанию. Кроме того, им необходимо уделять много внимания. Но разве время, проведенное с любимым питомцев, для хозяев не счастье?</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Крысы</a:t>
            </a:r>
            <a:endParaRPr lang="ru-RU" dirty="0"/>
          </a:p>
        </p:txBody>
      </p:sp>
      <p:pic>
        <p:nvPicPr>
          <p:cNvPr id="6" name="Содержимое 5" descr="10692.jpg"/>
          <p:cNvPicPr>
            <a:picLocks noGrp="1" noChangeAspect="1"/>
          </p:cNvPicPr>
          <p:nvPr>
            <p:ph idx="1"/>
          </p:nvPr>
        </p:nvPicPr>
        <p:blipFill>
          <a:blip r:embed="rId2" cstate="print"/>
          <a:stretch>
            <a:fillRect/>
          </a:stretch>
        </p:blipFill>
        <p:spPr>
          <a:xfrm>
            <a:off x="899592" y="1556792"/>
            <a:ext cx="7714313" cy="483430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dirty="0" smtClean="0">
                <a:solidFill>
                  <a:srgbClr val="FFFF00"/>
                </a:solidFill>
              </a:rPr>
              <a:t>Крысы</a:t>
            </a:r>
            <a:r>
              <a:rPr lang="ru-RU" dirty="0" smtClean="0"/>
              <a:t> – одни из самых умных и маленьких животных на планете, в том числе и среди домашних питомцев. Длина тела взрослой крысы – около 20 см (без хвоста). Хвост длинный, лысый. Крысы обладают высоким интеллектом, они способны удивлять хозяев своей сообразительностью хоть каждый день, и при этом не требуют сложного ухода.</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Ежики</a:t>
            </a:r>
            <a:endParaRPr lang="ru-RU" dirty="0"/>
          </a:p>
        </p:txBody>
      </p:sp>
      <p:pic>
        <p:nvPicPr>
          <p:cNvPr id="6" name="Содержимое 5" descr="31627.jpg"/>
          <p:cNvPicPr>
            <a:picLocks noGrp="1" noChangeAspect="1"/>
          </p:cNvPicPr>
          <p:nvPr>
            <p:ph idx="1"/>
          </p:nvPr>
        </p:nvPicPr>
        <p:blipFill>
          <a:blip r:embed="rId2" cstate="print"/>
          <a:stretch>
            <a:fillRect/>
          </a:stretch>
        </p:blipFill>
        <p:spPr>
          <a:xfrm>
            <a:off x="1238250" y="1685131"/>
            <a:ext cx="6667500" cy="4448175"/>
          </a:xfrm>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smtClean="0">
                <a:solidFill>
                  <a:srgbClr val="FFFF00"/>
                </a:solidFill>
              </a:rPr>
              <a:t>Африканские карликовые ежи </a:t>
            </a:r>
            <a:r>
              <a:rPr lang="ru-RU" dirty="0" smtClean="0"/>
              <a:t>– самые маленькие представители домашних ежей. Их тело, скрытое под густыми, острыми, темными колючками, составляет в длину 15-20 см. Весят они для таких размеров мало – 300-500 грамм. Ежики – интеллектуальные и активные животные. Они не прочь побегать в колесе или туннеле. При правильном питании эти маленькие интересные животные могут радовать владельцев около 4-7 лет.</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Дегу</a:t>
            </a:r>
            <a:endParaRPr lang="ru-RU" dirty="0"/>
          </a:p>
        </p:txBody>
      </p:sp>
      <p:pic>
        <p:nvPicPr>
          <p:cNvPr id="6" name="Содержимое 5" descr="31628.jpg"/>
          <p:cNvPicPr>
            <a:picLocks noGrp="1" noChangeAspect="1"/>
          </p:cNvPicPr>
          <p:nvPr>
            <p:ph idx="1"/>
          </p:nvPr>
        </p:nvPicPr>
        <p:blipFill>
          <a:blip r:embed="rId2" cstate="print"/>
          <a:stretch>
            <a:fillRect/>
          </a:stretch>
        </p:blipFill>
        <p:spPr>
          <a:xfrm>
            <a:off x="755576" y="1916832"/>
            <a:ext cx="7366198" cy="4146117"/>
          </a:xfr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smtClean="0">
                <a:solidFill>
                  <a:srgbClr val="FFFF00"/>
                </a:solidFill>
              </a:rPr>
              <a:t>Дегу </a:t>
            </a:r>
            <a:r>
              <a:rPr lang="ru-RU" dirty="0" smtClean="0"/>
              <a:t>– еще одно небольшое животное из отряда грызунов. Для этих зверьков характерна длина тела порядка 10-18 см, хорошо выраженная клиновидная голова, небольшие ушки и глаза, достаточно грубая однотонная шерсть. Хвост у дегу покрыт жесткими короткими волосками, на его конце имеется кисточка. В природе дегу считается вредителем, так как поедает сельскохозяйственные культуры, а в неволе – милым и забавным зверьком.</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Хорьки (</a:t>
            </a:r>
            <a:r>
              <a:rPr lang="ru-RU" dirty="0" err="1" smtClean="0"/>
              <a:t>фретки</a:t>
            </a:r>
            <a:r>
              <a:rPr lang="ru-RU" dirty="0" smtClean="0"/>
              <a:t>)</a:t>
            </a:r>
            <a:endParaRPr lang="ru-RU" dirty="0"/>
          </a:p>
        </p:txBody>
      </p:sp>
      <p:pic>
        <p:nvPicPr>
          <p:cNvPr id="4" name="Содержимое 3" descr="4720.jpg"/>
          <p:cNvPicPr>
            <a:picLocks noGrp="1" noChangeAspect="1"/>
          </p:cNvPicPr>
          <p:nvPr>
            <p:ph idx="1"/>
          </p:nvPr>
        </p:nvPicPr>
        <p:blipFill>
          <a:blip r:embed="rId2" cstate="print"/>
          <a:stretch>
            <a:fillRect/>
          </a:stretch>
        </p:blipFill>
        <p:spPr>
          <a:xfrm>
            <a:off x="1763688" y="1412776"/>
            <a:ext cx="6696744" cy="502255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Песчанки</a:t>
            </a:r>
            <a:endParaRPr lang="ru-RU" dirty="0"/>
          </a:p>
        </p:txBody>
      </p:sp>
      <p:pic>
        <p:nvPicPr>
          <p:cNvPr id="4" name="Содержимое 3" descr="10693.jpg"/>
          <p:cNvPicPr>
            <a:picLocks noGrp="1" noChangeAspect="1"/>
          </p:cNvPicPr>
          <p:nvPr>
            <p:ph idx="1"/>
          </p:nvPr>
        </p:nvPicPr>
        <p:blipFill>
          <a:blip r:embed="rId2" cstate="print"/>
          <a:stretch>
            <a:fillRect/>
          </a:stretch>
        </p:blipFill>
        <p:spPr>
          <a:xfrm>
            <a:off x="1187624" y="1412776"/>
            <a:ext cx="7416824" cy="491982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b="1" dirty="0" smtClean="0">
                <a:solidFill>
                  <a:srgbClr val="FFFF00"/>
                </a:solidFill>
              </a:rPr>
              <a:t>Песчанок</a:t>
            </a:r>
            <a:r>
              <a:rPr lang="ru-RU" dirty="0" smtClean="0"/>
              <a:t> часто путают с обычными декоративными мышами, однако песчанки – другой вид. Эти грызуны отличаются не только окрасом, но и поведением, а также им необходимы иные условия содержания. Песчанки имеют длину тела порядка 10-12 см, тонкий хвостик обладает сходной длиной. Взрослые особи весят порядка 100-120 г. Песчанки социальные животные, поэтому желательно обеспечить компанию из собратьев-песчанок и создать условия, приближенные к естественным. </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Хомячки</a:t>
            </a:r>
            <a:endParaRPr lang="ru-RU" dirty="0"/>
          </a:p>
        </p:txBody>
      </p:sp>
      <p:pic>
        <p:nvPicPr>
          <p:cNvPr id="4" name="Содержимое 3" descr="10694.jpg"/>
          <p:cNvPicPr>
            <a:picLocks noGrp="1" noChangeAspect="1"/>
          </p:cNvPicPr>
          <p:nvPr>
            <p:ph idx="1"/>
          </p:nvPr>
        </p:nvPicPr>
        <p:blipFill>
          <a:blip r:embed="rId2" cstate="print"/>
          <a:stretch>
            <a:fillRect/>
          </a:stretch>
        </p:blipFill>
        <p:spPr>
          <a:xfrm>
            <a:off x="611560" y="1499951"/>
            <a:ext cx="8024182" cy="488137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smtClean="0">
                <a:solidFill>
                  <a:srgbClr val="FFFF00"/>
                </a:solidFill>
              </a:rPr>
              <a:t>Хомяки </a:t>
            </a:r>
            <a:r>
              <a:rPr lang="ru-RU" dirty="0" smtClean="0"/>
              <a:t>– милые и забавные существа. Наиболее распространены в мире четыре вида домашних хомяков: сирийские, </a:t>
            </a:r>
            <a:r>
              <a:rPr lang="ru-RU" dirty="0" err="1" smtClean="0"/>
              <a:t>джунгарские</a:t>
            </a:r>
            <a:r>
              <a:rPr lang="ru-RU" dirty="0" smtClean="0"/>
              <a:t>, обыкновенные и хомяки </a:t>
            </a:r>
            <a:r>
              <a:rPr lang="ru-RU" dirty="0" err="1" smtClean="0"/>
              <a:t>роборовского</a:t>
            </a:r>
            <a:r>
              <a:rPr lang="ru-RU" dirty="0" smtClean="0"/>
              <a:t>. Самыми маленькими среди них являются  </a:t>
            </a:r>
            <a:r>
              <a:rPr lang="ru-RU" dirty="0" err="1" smtClean="0"/>
              <a:t>джунгарские</a:t>
            </a:r>
            <a:r>
              <a:rPr lang="ru-RU" dirty="0" smtClean="0"/>
              <a:t> хомячки. Длина их тела всего 6-10 см. Хомяки просты в уходе, также за ними интересно наблюдать, но не стоит забывать, что эти зверьки - ночные животные, и они могут шуметь в темное время суток.</a:t>
            </a:r>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Декоративные мыши</a:t>
            </a:r>
            <a:endParaRPr lang="ru-RU" dirty="0"/>
          </a:p>
        </p:txBody>
      </p:sp>
      <p:pic>
        <p:nvPicPr>
          <p:cNvPr id="4" name="Содержимое 3" descr="10691.jpg"/>
          <p:cNvPicPr>
            <a:picLocks noGrp="1" noChangeAspect="1"/>
          </p:cNvPicPr>
          <p:nvPr>
            <p:ph idx="1"/>
          </p:nvPr>
        </p:nvPicPr>
        <p:blipFill>
          <a:blip r:embed="rId2" cstate="print"/>
          <a:stretch>
            <a:fillRect/>
          </a:stretch>
        </p:blipFill>
        <p:spPr>
          <a:xfrm>
            <a:off x="467545" y="1412776"/>
            <a:ext cx="8205066" cy="460851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b="1" dirty="0" smtClean="0">
                <a:solidFill>
                  <a:srgbClr val="FFFF00"/>
                </a:solidFill>
              </a:rPr>
              <a:t>Декоративные мыши </a:t>
            </a:r>
            <a:r>
              <a:rPr lang="ru-RU" dirty="0" smtClean="0"/>
              <a:t>– самые маленькие домашние питомцы. Длина их тела без хвоста не превышает 8 см. Мыши умные, сообразительные, забавные. Они готовы играть хоть весь день, с перерывами, конечно, на сон и еду. За этими маленькими грызунами всегда интересно наблюдать. Эти активные питомцы пользуются популярностью наравне с крысами и хомяками.</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Стоит также отметить, что </a:t>
            </a:r>
            <a:r>
              <a:rPr lang="ru-RU" b="1" dirty="0" smtClean="0">
                <a:solidFill>
                  <a:srgbClr val="FFFF00"/>
                </a:solidFill>
              </a:rPr>
              <a:t>самой миниатюрной породой кошек является порода наполеон</a:t>
            </a:r>
            <a:r>
              <a:rPr lang="ru-RU" dirty="0" smtClean="0"/>
              <a:t>. Взрослые кошки имеют размер трехмесячного котенка, родившего от простой домашней кошки. А </a:t>
            </a:r>
            <a:r>
              <a:rPr lang="ru-RU" b="1" dirty="0" smtClean="0">
                <a:solidFill>
                  <a:srgbClr val="FFFF00"/>
                </a:solidFill>
              </a:rPr>
              <a:t>самая маленькая порода собак – чихуахуа</a:t>
            </a:r>
            <a:r>
              <a:rPr lang="ru-RU" dirty="0" smtClean="0"/>
              <a:t>. Ее взрослые представители могут уместиться в бокале.</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err="1" smtClean="0">
                <a:solidFill>
                  <a:srgbClr val="FFFF00"/>
                </a:solidFill>
              </a:rPr>
              <a:t>Фретки</a:t>
            </a:r>
            <a:r>
              <a:rPr lang="ru-RU" b="1" dirty="0" smtClean="0">
                <a:solidFill>
                  <a:srgbClr val="FFFF00"/>
                </a:solidFill>
              </a:rPr>
              <a:t>, или одомашненные хорьки</a:t>
            </a:r>
            <a:r>
              <a:rPr lang="ru-RU" dirty="0" smtClean="0"/>
              <a:t>, появились очень давно. Внешне </a:t>
            </a:r>
            <a:r>
              <a:rPr lang="ru-RU" dirty="0" err="1" smtClean="0"/>
              <a:t>фретки</a:t>
            </a:r>
            <a:r>
              <a:rPr lang="ru-RU" dirty="0" smtClean="0"/>
              <a:t> практически идентичны с обычными дикими хорьками, сохранили они также повадки и инстинкты своих предков. У зверьков маленькие ушки и глаза, длинное туловище, небольшая голова, хвост покрыт редкими волосками. Домашние хорьки могут достигать в длину 50 см, но не более. По размеру </a:t>
            </a:r>
            <a:r>
              <a:rPr lang="ru-RU" dirty="0" err="1" smtClean="0"/>
              <a:t>фретки</a:t>
            </a:r>
            <a:r>
              <a:rPr lang="ru-RU" dirty="0" smtClean="0"/>
              <a:t> уступают многим домашним животным, в том числе и большинству пород кошек.</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Мини-пиги</a:t>
            </a:r>
            <a:endParaRPr lang="ru-RU" dirty="0"/>
          </a:p>
        </p:txBody>
      </p:sp>
      <p:pic>
        <p:nvPicPr>
          <p:cNvPr id="4" name="Содержимое 3" descr="10686.jpg"/>
          <p:cNvPicPr>
            <a:picLocks noGrp="1" noChangeAspect="1"/>
          </p:cNvPicPr>
          <p:nvPr>
            <p:ph idx="1"/>
          </p:nvPr>
        </p:nvPicPr>
        <p:blipFill>
          <a:blip r:embed="rId2" cstate="print"/>
          <a:stretch>
            <a:fillRect/>
          </a:stretch>
        </p:blipFill>
        <p:spPr>
          <a:xfrm>
            <a:off x="1187624" y="1412776"/>
            <a:ext cx="7461738" cy="491231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dirty="0" smtClean="0"/>
              <a:t>Свинья в доме, а почему бы и нет? Конечно, не простая домашняя свинья, а специально выведенная карликовая, так называемый, </a:t>
            </a:r>
            <a:r>
              <a:rPr lang="ru-RU" b="1" dirty="0" err="1" smtClean="0">
                <a:solidFill>
                  <a:srgbClr val="FFFF00"/>
                </a:solidFill>
              </a:rPr>
              <a:t>мини-пиг</a:t>
            </a:r>
            <a:r>
              <a:rPr lang="ru-RU" dirty="0" smtClean="0"/>
              <a:t>. Эти маленькие свинки во взрослом состоянии не превышают в длину 35 см (20-35). Весят </a:t>
            </a:r>
            <a:r>
              <a:rPr lang="ru-RU" dirty="0" err="1" smtClean="0"/>
              <a:t>мини-пиги</a:t>
            </a:r>
            <a:r>
              <a:rPr lang="ru-RU" dirty="0" smtClean="0"/>
              <a:t> около 8-12 кг. Они были выведены путем скрещивания кабанов и домашних свиней. Интересно также то, что </a:t>
            </a:r>
            <a:r>
              <a:rPr lang="ru-RU" dirty="0" err="1" smtClean="0"/>
              <a:t>мини-пиги</a:t>
            </a:r>
            <a:r>
              <a:rPr lang="ru-RU" dirty="0" smtClean="0"/>
              <a:t> чистоплотны, а также не вызывают аллергии. Карликовые свинки уже завладели сердцами европейцев, американцев и даже россиян, несмотря на стоимость в 1000 долларов за юного </a:t>
            </a:r>
            <a:r>
              <a:rPr lang="ru-RU" dirty="0" err="1" smtClean="0"/>
              <a:t>пига</a:t>
            </a:r>
            <a:r>
              <a:rPr lang="ru-RU" dirty="0" smtClean="0"/>
              <a:t>.</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Шиншиллы</a:t>
            </a:r>
            <a:endParaRPr lang="ru-RU" dirty="0"/>
          </a:p>
        </p:txBody>
      </p:sp>
      <p:pic>
        <p:nvPicPr>
          <p:cNvPr id="4" name="Содержимое 3" descr="10688.jpg"/>
          <p:cNvPicPr>
            <a:picLocks noGrp="1" noChangeAspect="1"/>
          </p:cNvPicPr>
          <p:nvPr>
            <p:ph idx="1"/>
          </p:nvPr>
        </p:nvPicPr>
        <p:blipFill>
          <a:blip r:embed="rId2" cstate="print"/>
          <a:stretch>
            <a:fillRect/>
          </a:stretch>
        </p:blipFill>
        <p:spPr>
          <a:xfrm>
            <a:off x="1331640" y="1484784"/>
            <a:ext cx="7249988" cy="47970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b="1" dirty="0" smtClean="0">
                <a:solidFill>
                  <a:srgbClr val="FFFF00"/>
                </a:solidFill>
              </a:rPr>
              <a:t>Домашние шиншиллы </a:t>
            </a:r>
            <a:r>
              <a:rPr lang="ru-RU" dirty="0" smtClean="0"/>
              <a:t>привлекают небольшими размерами и качеством своего меха. Шерсть этих животных мягкая, густая, приятная на ощупь. Длина их тела 20-35 см, а вес – около 400-700 грамм. Различают короткохвостых и длиннохвостых шиншилл. Для обоих видов характерен серо-голубой окрас шерсти. Интересно, что, в отличие от других грызунов, шиншиллы живут долго – до 20 лет.</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Карликовые кролики</a:t>
            </a:r>
            <a:endParaRPr lang="ru-RU" dirty="0"/>
          </a:p>
        </p:txBody>
      </p:sp>
      <p:pic>
        <p:nvPicPr>
          <p:cNvPr id="4" name="Содержимое 3" descr="10683.jpg"/>
          <p:cNvPicPr>
            <a:picLocks noGrp="1" noChangeAspect="1"/>
          </p:cNvPicPr>
          <p:nvPr>
            <p:ph idx="1"/>
          </p:nvPr>
        </p:nvPicPr>
        <p:blipFill>
          <a:blip r:embed="rId2" cstate="print"/>
          <a:stretch>
            <a:fillRect/>
          </a:stretch>
        </p:blipFill>
        <p:spPr>
          <a:xfrm>
            <a:off x="1259632" y="1484784"/>
            <a:ext cx="7249988" cy="48695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smtClean="0">
                <a:solidFill>
                  <a:srgbClr val="FFFF00"/>
                </a:solidFill>
              </a:rPr>
              <a:t>Декоративных (карликовых) кроликов </a:t>
            </a:r>
            <a:r>
              <a:rPr lang="ru-RU" dirty="0" smtClean="0"/>
              <a:t>также можно смело отнести к маленьким домашним питомцам. Сегодня известно более 45 признанных пород, но не все они распространены в мире. Среди самых маленьких представителей карликовых кроликов можно выделить американского вислоухого кролика, вес которого 1,6-1,8 кг, британского миниатюрного кролика с весом примерно 1,1 кг и голландского кролика с аналогичным весом. </a:t>
            </a:r>
            <a:endParaRPr lang="ru-RU" dirty="0"/>
          </a:p>
        </p:txBody>
      </p:sp>
      <p:pic>
        <p:nvPicPr>
          <p:cNvPr id="4" name="Рисунок 3" descr="11.gif"/>
          <p:cNvPicPr>
            <a:picLocks noChangeAspect="1"/>
          </p:cNvPicPr>
          <p:nvPr/>
        </p:nvPicPr>
        <p:blipFill>
          <a:blip r:embed="rId3" cstate="print"/>
          <a:stretch>
            <a:fillRect/>
          </a:stretch>
        </p:blipFill>
        <p:spPr>
          <a:xfrm flipH="1">
            <a:off x="6804248" y="332656"/>
            <a:ext cx="1893745" cy="122413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143</TotalTime>
  <Words>992</Words>
  <Application>Microsoft Office PowerPoint</Application>
  <PresentationFormat>Экран (4:3)</PresentationFormat>
  <Paragraphs>56</Paragraphs>
  <Slides>26</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Литейная</vt:lpstr>
      <vt:lpstr>Самые маленькие домашние животные (млекопитающие)</vt:lpstr>
      <vt:lpstr>Хорьки (фретки)</vt:lpstr>
      <vt:lpstr>Слайд 3</vt:lpstr>
      <vt:lpstr>Мини-пиги</vt:lpstr>
      <vt:lpstr>Слайд 5</vt:lpstr>
      <vt:lpstr>Шиншиллы</vt:lpstr>
      <vt:lpstr>Слайд 7</vt:lpstr>
      <vt:lpstr>Карликовые кролики</vt:lpstr>
      <vt:lpstr>Слайд 9</vt:lpstr>
      <vt:lpstr>Белки</vt:lpstr>
      <vt:lpstr>Слайд 11</vt:lpstr>
      <vt:lpstr>Морские свинки</vt:lpstr>
      <vt:lpstr>Слайд 13</vt:lpstr>
      <vt:lpstr>Крысы</vt:lpstr>
      <vt:lpstr>Слайд 15</vt:lpstr>
      <vt:lpstr>Ежики</vt:lpstr>
      <vt:lpstr>Слайд 17</vt:lpstr>
      <vt:lpstr>Дегу</vt:lpstr>
      <vt:lpstr>Слайд 19</vt:lpstr>
      <vt:lpstr>Песчанки</vt:lpstr>
      <vt:lpstr>Слайд 21</vt:lpstr>
      <vt:lpstr>Хомячки</vt:lpstr>
      <vt:lpstr>Слайд 23</vt:lpstr>
      <vt:lpstr>Декоративные мыши</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маленькие домашние животные (млекопитающие)</dc:title>
  <dc:creator>zooclub.ru</dc:creator>
  <cp:keywords>животные, домашние 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9</cp:revision>
  <dcterms:created xsi:type="dcterms:W3CDTF">2014-02-09T21:20:09Z</dcterms:created>
  <dcterms:modified xsi:type="dcterms:W3CDTF">2018-02-16T05:55:36Z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