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FA721-15F0-4E5B-B315-87C44E2BFFE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99881-FAB1-42DF-87D7-6C3D8D8649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http://zooclub.ru/samye/bystrye_zhivotnye.shtml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http://zooclub.ru/samye/bystrye_zhivotnye.shtml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99881-FAB1-42DF-87D7-6C3D8D8649D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2DA9F-947A-4843-B85C-272845B910F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1635-0472-4B83-AB94-7414D2E41A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2DA9F-947A-4843-B85C-272845B910F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1635-0472-4B83-AB94-7414D2E41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2DA9F-947A-4843-B85C-272845B910F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1635-0472-4B83-AB94-7414D2E41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2DA9F-947A-4843-B85C-272845B910F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1635-0472-4B83-AB94-7414D2E41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2DA9F-947A-4843-B85C-272845B910F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1635-0472-4B83-AB94-7414D2E41A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2DA9F-947A-4843-B85C-272845B910F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1635-0472-4B83-AB94-7414D2E41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2DA9F-947A-4843-B85C-272845B910F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1635-0472-4B83-AB94-7414D2E41A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2DA9F-947A-4843-B85C-272845B910F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1635-0472-4B83-AB94-7414D2E41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2DA9F-947A-4843-B85C-272845B910F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1635-0472-4B83-AB94-7414D2E41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2DA9F-947A-4843-B85C-272845B910F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8A1635-0472-4B83-AB94-7414D2E41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C22DA9F-947A-4843-B85C-272845B910F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A8A1635-0472-4B83-AB94-7414D2E41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22DA9F-947A-4843-B85C-272845B910F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A8A1635-0472-4B83-AB94-7414D2E41A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Самые быстрые сухопутные животные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Кто из животных быстрее всех на свете? Кто может обогнать только велосипедиста, а кто - гоночную машину? Кто быстрее хищник или жертва? Какова максимальная скорость у животных и кто ее обладатель? Интересно?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88640"/>
            <a:ext cx="2973097" cy="2170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1452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6" name="Рисунок 5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31670">
            <a:off x="685025" y="5166131"/>
            <a:ext cx="3201786" cy="20189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ГАЗЕЛЬ ТОМПСОНА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68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7093584" cy="5060090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5. </a:t>
            </a:r>
            <a:r>
              <a:rPr lang="ru-RU" b="1" dirty="0" smtClean="0">
                <a:solidFill>
                  <a:srgbClr val="FFC000"/>
                </a:solidFill>
              </a:rPr>
              <a:t>Газель Томпсона</a:t>
            </a:r>
            <a:r>
              <a:rPr lang="ru-RU" dirty="0" smtClean="0"/>
              <a:t> – желанная добыча для гепарда. Она может развить скорость около </a:t>
            </a:r>
            <a:r>
              <a:rPr lang="ru-RU" b="1" dirty="0" smtClean="0"/>
              <a:t>80 км/ч</a:t>
            </a:r>
            <a:r>
              <a:rPr lang="ru-RU" dirty="0" smtClean="0"/>
              <a:t>, что меньше, чем у дикой кошки. Единственное, что спасает это животное от самого быстрого хищника планеты – способность долго сохранять максимальную скорость и высоко подпрыгивать.</a:t>
            </a:r>
            <a:endParaRPr lang="ru-RU" dirty="0"/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ЛЕВ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68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12776"/>
            <a:ext cx="7604274" cy="4968125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6. Если бы </a:t>
            </a:r>
            <a:r>
              <a:rPr lang="ru-RU" b="1" dirty="0" smtClean="0">
                <a:solidFill>
                  <a:srgbClr val="FFC000"/>
                </a:solidFill>
              </a:rPr>
              <a:t>львы </a:t>
            </a:r>
            <a:r>
              <a:rPr lang="ru-RU" dirty="0" smtClean="0"/>
              <a:t> не были столь ленивы и загоняли бы дичь вместе с самками, они бы чаще демонстрировали миру свои  немалые достижения в беге, ведь они способны развить скорость </a:t>
            </a:r>
            <a:r>
              <a:rPr lang="ru-RU" b="1" dirty="0" smtClean="0"/>
              <a:t>до 75-80 км/ч</a:t>
            </a:r>
            <a:r>
              <a:rPr lang="ru-RU" dirty="0" smtClean="0"/>
              <a:t>, что не меньше, чем у газели Томпсона.</a:t>
            </a:r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СТРАУС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6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7056784" cy="5139691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7. </a:t>
            </a:r>
            <a:r>
              <a:rPr lang="ru-RU" b="1" dirty="0" smtClean="0">
                <a:solidFill>
                  <a:srgbClr val="FFC000"/>
                </a:solidFill>
              </a:rPr>
              <a:t>Страус</a:t>
            </a:r>
            <a:r>
              <a:rPr lang="ru-RU" dirty="0" smtClean="0"/>
              <a:t> хоть и птица, да не летает, а следовательно, может принимать участие в рейтинге. За всю свою жизнь эта птица ни разу не поднимается в небо, зато у нее сильные конечности, позволяющие ей бежать со скоростью </a:t>
            </a:r>
            <a:r>
              <a:rPr lang="ru-RU" b="1" dirty="0" smtClean="0"/>
              <a:t>72 км/ч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846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ЛОСЬ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68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7620266" cy="4762667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8. </a:t>
            </a:r>
            <a:r>
              <a:rPr lang="ru-RU" b="1" dirty="0" smtClean="0">
                <a:solidFill>
                  <a:srgbClr val="FFC000"/>
                </a:solidFill>
              </a:rPr>
              <a:t>Лось</a:t>
            </a:r>
            <a:r>
              <a:rPr lang="ru-RU" dirty="0" smtClean="0"/>
              <a:t>. Если этому крупному животному дать простор для разбега, он удивит своей скоростью </a:t>
            </a:r>
            <a:r>
              <a:rPr lang="ru-RU" b="1" dirty="0" smtClean="0"/>
              <a:t>в 70-72 км/ч</a:t>
            </a:r>
            <a:r>
              <a:rPr lang="ru-RU" dirty="0" smtClean="0"/>
              <a:t>. Может, поэтому большинство хищников редко нападают на лосей.</a:t>
            </a:r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ГИЕНОВАЯ СОБАКА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31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6301308" cy="5041046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9. </a:t>
            </a:r>
            <a:r>
              <a:rPr lang="ru-RU" b="1" dirty="0" smtClean="0">
                <a:solidFill>
                  <a:srgbClr val="FFC000"/>
                </a:solidFill>
              </a:rPr>
              <a:t>Гиеновая собака</a:t>
            </a:r>
            <a:r>
              <a:rPr lang="ru-RU" dirty="0" smtClean="0"/>
              <a:t> очень похожа на обычных гиен, но на самом деле она родственник красным волкам. Эти звери могут совершать длительные путешествия со скоростью </a:t>
            </a:r>
            <a:r>
              <a:rPr lang="ru-RU" b="1" dirty="0" smtClean="0"/>
              <a:t>50-55 км/ч</a:t>
            </a:r>
            <a:r>
              <a:rPr lang="ru-RU" dirty="0" smtClean="0"/>
              <a:t>, а на коротких расстояниях разгоняются </a:t>
            </a:r>
            <a:r>
              <a:rPr lang="ru-RU" b="1" dirty="0" smtClean="0"/>
              <a:t>до 70 км/ч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846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ГЕПАРД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6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7217128" cy="5076047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КОЙОТ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31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7194390" cy="4943574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10. </a:t>
            </a:r>
            <a:r>
              <a:rPr lang="ru-RU" b="1" dirty="0" smtClean="0">
                <a:solidFill>
                  <a:srgbClr val="FFC000"/>
                </a:solidFill>
              </a:rPr>
              <a:t>Койот, или американский волк</a:t>
            </a:r>
            <a:r>
              <a:rPr lang="ru-RU" dirty="0" smtClean="0"/>
              <a:t>, не только хорошо бегает (</a:t>
            </a:r>
            <a:r>
              <a:rPr lang="ru-RU" b="1" dirty="0" smtClean="0"/>
              <a:t>до 65 км/ч</a:t>
            </a:r>
            <a:r>
              <a:rPr lang="ru-RU" dirty="0" smtClean="0"/>
              <a:t>), но и плавает, добавляя в свой рацион, состоящий в основном из мяса, еще и рыбу.</a:t>
            </a:r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СЕРАЯ ЛИСИЦА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68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772364" cy="5079273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11. </a:t>
            </a:r>
            <a:r>
              <a:rPr lang="ru-RU" b="1" dirty="0" smtClean="0">
                <a:solidFill>
                  <a:srgbClr val="FFC000"/>
                </a:solidFill>
              </a:rPr>
              <a:t>Серая лиса</a:t>
            </a:r>
            <a:r>
              <a:rPr lang="ru-RU" dirty="0" smtClean="0"/>
              <a:t>,  распространенная в Северной Америке, - самая ловкая и проворная в своем семействе. Преследуя грызунов, зайцев или птиц, она развивает хорошую скорость (</a:t>
            </a:r>
            <a:r>
              <a:rPr lang="ru-RU" b="1" dirty="0" smtClean="0"/>
              <a:t>до 64 км/ч</a:t>
            </a:r>
            <a:r>
              <a:rPr lang="ru-RU" dirty="0" smtClean="0"/>
              <a:t>). Также серая лиса отлично лазает по деревьям, заслужив этим свое прозвище, – древесная лиса.</a:t>
            </a:r>
            <a:endParaRPr lang="ru-RU" dirty="0"/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ДЖЕЙРАН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315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317265" cy="4881661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12. </a:t>
            </a:r>
            <a:r>
              <a:rPr lang="ru-RU" b="1" dirty="0" smtClean="0">
                <a:solidFill>
                  <a:srgbClr val="FFC000"/>
                </a:solidFill>
              </a:rPr>
              <a:t>Джейран</a:t>
            </a:r>
            <a:r>
              <a:rPr lang="ru-RU" dirty="0" smtClean="0"/>
              <a:t> – еще одно парнокопытное животное, способное быстро бегать. Предельная скорость, которую джейраны способны развить, спасаясь от преследования, - </a:t>
            </a:r>
            <a:r>
              <a:rPr lang="ru-RU" b="1" dirty="0" smtClean="0"/>
              <a:t>63 км/ч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406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ВОМБАТ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68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1" y="1628800"/>
            <a:ext cx="7735478" cy="4834674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13. </a:t>
            </a:r>
            <a:r>
              <a:rPr lang="ru-RU" b="1" dirty="0" smtClean="0">
                <a:solidFill>
                  <a:srgbClr val="FFC000"/>
                </a:solidFill>
              </a:rPr>
              <a:t>Вомбаты</a:t>
            </a:r>
            <a:r>
              <a:rPr lang="ru-RU" dirty="0" smtClean="0"/>
              <a:t>, проводящие большую часть жизни под землей, в вырытых ими туннелях, также неплохие спринтеры. Они могут бежать </a:t>
            </a:r>
            <a:r>
              <a:rPr lang="ru-RU" b="1" dirty="0" smtClean="0"/>
              <a:t>до 62 км/ч</a:t>
            </a:r>
            <a:r>
              <a:rPr lang="ru-RU" dirty="0" smtClean="0"/>
              <a:t>, залезать на деревья, плавать и быстро зарываться в землю.</a:t>
            </a:r>
            <a:endParaRPr lang="ru-RU" dirty="0"/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406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ЗАЯЦ-РУСАК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315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281614" cy="4857877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14.</a:t>
            </a:r>
            <a:r>
              <a:rPr lang="ru-RU" b="1" dirty="0" smtClean="0">
                <a:solidFill>
                  <a:srgbClr val="FFC000"/>
                </a:solidFill>
              </a:rPr>
              <a:t> Заяц-русак</a:t>
            </a:r>
            <a:r>
              <a:rPr lang="ru-RU" dirty="0" smtClean="0"/>
              <a:t>  – отличный бегун на коротких дистанциях. Он может мчаться со скоростью около </a:t>
            </a:r>
            <a:r>
              <a:rPr lang="ru-RU" b="1" dirty="0" smtClean="0"/>
              <a:t>50-60 км/ч</a:t>
            </a:r>
            <a:r>
              <a:rPr lang="ru-RU" dirty="0" smtClean="0"/>
              <a:t>, в зависимости от местности. Чтобы не пришлось спасаться бегством, они путают следы, ведут себя очень и очень тихо. Также зайцы-русаки неплохо плавают.</a:t>
            </a:r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</a:t>
            </a:r>
            <a:r>
              <a:rPr lang="ru-RU" b="1" dirty="0" smtClean="0"/>
              <a:t>Абсолютным рекордсменов среди животных по быстроте своего движения является </a:t>
            </a:r>
            <a:r>
              <a:rPr lang="ru-RU" b="1" dirty="0" smtClean="0">
                <a:solidFill>
                  <a:srgbClr val="FFC000"/>
                </a:solidFill>
              </a:rPr>
              <a:t>гепард</a:t>
            </a:r>
            <a:r>
              <a:rPr lang="ru-RU" dirty="0" smtClean="0"/>
              <a:t>. Этот зверь способен бежать со скоростью </a:t>
            </a:r>
            <a:r>
              <a:rPr lang="ru-RU" b="1" dirty="0" smtClean="0"/>
              <a:t>около 100 км/ч</a:t>
            </a:r>
            <a:r>
              <a:rPr lang="ru-RU" dirty="0" smtClean="0"/>
              <a:t>, разгоняться до максимального значения за 3секунды. С такими показателями гепарды могут обогнать даже хороший болид, если побегут наперегонки с машиной короткую дистанцию. </a:t>
            </a:r>
            <a:endParaRPr lang="ru-RU" dirty="0"/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КИТАЙСКИЙ ТИГР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31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7281614" cy="4857877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15. </a:t>
            </a:r>
            <a:r>
              <a:rPr lang="ru-RU" b="1" dirty="0" smtClean="0">
                <a:solidFill>
                  <a:srgbClr val="FFC000"/>
                </a:solidFill>
              </a:rPr>
              <a:t>Китайские тигры</a:t>
            </a:r>
            <a:r>
              <a:rPr lang="ru-RU" dirty="0" smtClean="0"/>
              <a:t> – самые быстрые из всех тигров на Земле. При весе больше 100 кг, длине тела в 2-2,5 метра эти тигры могут пробежать короткий участок своего пути на скорости </a:t>
            </a:r>
            <a:r>
              <a:rPr lang="ru-RU" b="1" dirty="0" smtClean="0"/>
              <a:t>56 км/ч.</a:t>
            </a:r>
            <a:endParaRPr lang="ru-RU" b="1" dirty="0"/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Скорость – одна из способностей животных, позволяющих им выживать в этом суровом мире дикой природы. Стоит также отметить, что самый быстрый человек с трудом попадет в ТОП-50 самых быстрых сухопутных животных планеты.</a:t>
            </a:r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846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ВИЛОРОГ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31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6445324" cy="5156259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b="1" dirty="0" smtClean="0">
                <a:solidFill>
                  <a:srgbClr val="FFC000"/>
                </a:solidFill>
              </a:rPr>
              <a:t>Вилорог </a:t>
            </a:r>
            <a:r>
              <a:rPr lang="ru-RU" dirty="0" smtClean="0"/>
              <a:t> обычно бежит со скоростью не </a:t>
            </a:r>
            <a:r>
              <a:rPr lang="ru-RU" b="1" dirty="0" smtClean="0"/>
              <a:t>более 50 км/ч</a:t>
            </a:r>
            <a:r>
              <a:rPr lang="ru-RU" dirty="0" smtClean="0"/>
              <a:t>, но при опасности разгоняется </a:t>
            </a:r>
            <a:r>
              <a:rPr lang="ru-RU" b="1" dirty="0" smtClean="0"/>
              <a:t>до 67-70 км/ч</a:t>
            </a:r>
            <a:r>
              <a:rPr lang="ru-RU" dirty="0" smtClean="0"/>
              <a:t>. А второе место в рейтинге она заняла, благодаря рекорду скорости </a:t>
            </a:r>
            <a:r>
              <a:rPr lang="ru-RU" b="1" dirty="0" smtClean="0"/>
              <a:t>в 88,5 км/ч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ГАЗЕЛЬ ГРАНТА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6" name="Содержимое 5" descr="31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7272808" cy="4852002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</a:t>
            </a:r>
            <a:r>
              <a:rPr lang="ru-RU" b="1" dirty="0" smtClean="0">
                <a:solidFill>
                  <a:srgbClr val="FFC000"/>
                </a:solidFill>
              </a:rPr>
              <a:t>Газель Гранта</a:t>
            </a:r>
            <a:r>
              <a:rPr lang="ru-RU" dirty="0" smtClean="0"/>
              <a:t> уступила второе место </a:t>
            </a:r>
            <a:r>
              <a:rPr lang="ru-RU" dirty="0" err="1" smtClean="0"/>
              <a:t>вилогору</a:t>
            </a:r>
            <a:r>
              <a:rPr lang="ru-RU" dirty="0" smtClean="0"/>
              <a:t> только потому, что она не имеет официально </a:t>
            </a:r>
            <a:r>
              <a:rPr lang="ru-RU" dirty="0" err="1" smtClean="0"/>
              <a:t>задокументированного</a:t>
            </a:r>
            <a:r>
              <a:rPr lang="ru-RU" dirty="0" smtClean="0"/>
              <a:t> рекорда скорости. А могла бы уйти в отрыв от конкурента, ведь предположительно газель Гранта способна бежать со скоростью </a:t>
            </a:r>
            <a:r>
              <a:rPr lang="ru-RU" b="1" dirty="0" smtClean="0"/>
              <a:t>80-90 км/ч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4067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АНТИЛОПА ГНУ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68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768752" cy="5065283"/>
          </a:xfrm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4. </a:t>
            </a:r>
            <a:r>
              <a:rPr lang="ru-RU" b="1" dirty="0" smtClean="0">
                <a:solidFill>
                  <a:srgbClr val="FFC000"/>
                </a:solidFill>
              </a:rPr>
              <a:t>Антилопы гну</a:t>
            </a:r>
            <a:r>
              <a:rPr lang="ru-RU" dirty="0" smtClean="0"/>
              <a:t> живут стадами и бегают, собравшись в группы примерно из 500 особей. Напуганные гну часто приносят большие разрушения. Неудивительно, ведь эта рогатая «туча» животных развивает скорость </a:t>
            </a:r>
            <a:r>
              <a:rPr lang="ru-RU" b="1" dirty="0" smtClean="0"/>
              <a:t>до 80 км/ч</a:t>
            </a:r>
            <a:r>
              <a:rPr lang="ru-RU" dirty="0" smtClean="0"/>
              <a:t>, а у страха - глаза велики…</a:t>
            </a:r>
          </a:p>
        </p:txBody>
      </p:sp>
      <p:pic>
        <p:nvPicPr>
          <p:cNvPr id="4" name="Рисунок 3" descr="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03947" y="260649"/>
            <a:ext cx="1665224" cy="136815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784</TotalTime>
  <Words>785</Words>
  <Application>Microsoft Office PowerPoint</Application>
  <PresentationFormat>Экран (4:3)</PresentationFormat>
  <Paragraphs>68</Paragraphs>
  <Slides>32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Метро</vt:lpstr>
      <vt:lpstr>Самые быстрые сухопутные животные</vt:lpstr>
      <vt:lpstr>ГЕПАРД</vt:lpstr>
      <vt:lpstr>Слайд 3</vt:lpstr>
      <vt:lpstr>ВИЛОРОГ</vt:lpstr>
      <vt:lpstr>Слайд 5</vt:lpstr>
      <vt:lpstr>ГАЗЕЛЬ ГРАНТА</vt:lpstr>
      <vt:lpstr>Слайд 7</vt:lpstr>
      <vt:lpstr>АНТИЛОПА ГНУ</vt:lpstr>
      <vt:lpstr>Слайд 9</vt:lpstr>
      <vt:lpstr>ГАЗЕЛЬ ТОМПСОНА</vt:lpstr>
      <vt:lpstr>Слайд 11</vt:lpstr>
      <vt:lpstr>ЛЕВ</vt:lpstr>
      <vt:lpstr>Слайд 13</vt:lpstr>
      <vt:lpstr>СТРАУС</vt:lpstr>
      <vt:lpstr>Слайд 15</vt:lpstr>
      <vt:lpstr>ЛОСЬ</vt:lpstr>
      <vt:lpstr>Слайд 17</vt:lpstr>
      <vt:lpstr>ГИЕНОВАЯ СОБАКА</vt:lpstr>
      <vt:lpstr>Слайд 19</vt:lpstr>
      <vt:lpstr>КОЙОТ</vt:lpstr>
      <vt:lpstr>Слайд 21</vt:lpstr>
      <vt:lpstr>СЕРАЯ ЛИСИЦА</vt:lpstr>
      <vt:lpstr>Слайд 23</vt:lpstr>
      <vt:lpstr>ДЖЕЙРАН</vt:lpstr>
      <vt:lpstr>Слайд 25</vt:lpstr>
      <vt:lpstr>ВОМБАТ</vt:lpstr>
      <vt:lpstr>Слайд 27</vt:lpstr>
      <vt:lpstr>ЗАЯЦ-РУСАК</vt:lpstr>
      <vt:lpstr>Слайд 29</vt:lpstr>
      <vt:lpstr>КИТАЙСКИЙ ТИГР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быстрые сухопутные животные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13</cp:revision>
  <dcterms:created xsi:type="dcterms:W3CDTF">2014-02-09T00:21:11Z</dcterms:created>
  <dcterms:modified xsi:type="dcterms:W3CDTF">2018-02-16T04:51:40Z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