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23" r:id="rId7"/>
    <p:sldMasterId id="2147483736" r:id="rId8"/>
    <p:sldMasterId id="2147483738" r:id="rId9"/>
    <p:sldMasterId id="2147483740" r:id="rId10"/>
    <p:sldMasterId id="2147483752" r:id="rId11"/>
    <p:sldMasterId id="2147483756" r:id="rId12"/>
  </p:sldMasterIdLst>
  <p:notesMasterIdLst>
    <p:notesMasterId r:id="rId44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7FB67-3EA3-45DF-9905-40B07FF7EB5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370F0-CF0A-4528-AE5B-20244D5A1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http://zooclub.ru/fakty/o_muravyah.shtml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370F0-CF0A-4528-AE5B-20244D5A12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EDC-26C8-44D1-A1D0-9263F9E018D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813-6E89-4967-81AE-E1ECBA49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EDC-26C8-44D1-A1D0-9263F9E018D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813-6E89-4967-81AE-E1ECBA49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EDC-26C8-44D1-A1D0-9263F9E018D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813-6E89-4967-81AE-E1ECBA49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EDC-26C8-44D1-A1D0-9263F9E018D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813-6E89-4967-81AE-E1ECBA49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EDC-26C8-44D1-A1D0-9263F9E018D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813-6E89-4967-81AE-E1ECBA49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EDC-26C8-44D1-A1D0-9263F9E018D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813-6E89-4967-81AE-E1ECBA494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EDC-26C8-44D1-A1D0-9263F9E018D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813-6E89-4967-81AE-E1ECBA494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EDC-26C8-44D1-A1D0-9263F9E018D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813-6E89-4967-81AE-E1ECBA49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EDC-26C8-44D1-A1D0-9263F9E018D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813-6E89-4967-81AE-E1ECBA49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EDC-26C8-44D1-A1D0-9263F9E018D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813-6E89-4967-81AE-E1ECBA49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9/2/2015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BA467EDC-26C8-44D1-A1D0-9263F9E018D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A26AD813-6E89-4967-81AE-E1ECBA494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A467EDC-26C8-44D1-A1D0-9263F9E018D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26AD813-6E89-4967-81AE-E1ECBA494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6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4" r:id="rId2"/>
    <p:sldLayoutId id="2147483755" r:id="rId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3151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НАУЧНЫХ ФАКТОВ О МУРАВЬЯХ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Муравьи живут семьями в муравейниками, которые устраивают в почве, древесине, под камнями. Эти насекомые распространены по всему миру, за исключением Антарктиды и некоторых островов.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1" y="4653136"/>
            <a:ext cx="3312368" cy="1907924"/>
          </a:xfrm>
          <a:prstGeom prst="rect">
            <a:avLst/>
          </a:prstGeom>
        </p:spPr>
      </p:pic>
      <p:pic>
        <p:nvPicPr>
          <p:cNvPr id="5" name="Рисунок 4" descr="16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56985">
            <a:off x="221797" y="554622"/>
            <a:ext cx="3656037" cy="1748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2320" y="188640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www.zooclub.ru</a:t>
            </a:r>
            <a:endParaRPr lang="ru-RU" sz="1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8150088" cy="54333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078080" cy="53853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_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_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136904" cy="542460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_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992888" cy="53285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8217024" cy="54780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_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8114084" cy="540938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7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_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8042076" cy="536138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_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_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064896" cy="537659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_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114084" cy="540938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_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8064896" cy="53765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_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65515"/>
            <a:ext cx="8064896" cy="53765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7970068" cy="531337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_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114084" cy="540938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_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_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_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208912" cy="547260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13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Город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87</TotalTime>
  <Words>40</Words>
  <Application>Microsoft Office PowerPoint</Application>
  <PresentationFormat>Экран (4:3)</PresentationFormat>
  <Paragraphs>5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Тема13</vt:lpstr>
      <vt:lpstr>Тема6</vt:lpstr>
      <vt:lpstr>Тема7</vt:lpstr>
      <vt:lpstr>ms_pptprojoverview_tp01018456</vt:lpstr>
      <vt:lpstr>1_Textured template_Green Segoe_TP10286782</vt:lpstr>
      <vt:lpstr>Белый текст и шрифт Courier для слайдов с кодом</vt:lpstr>
      <vt:lpstr>Green Segoe 4-3 template-template_April-17-2007</vt:lpstr>
      <vt:lpstr>1_Белый текст и шрифт Courier для слайдов с кодом</vt:lpstr>
      <vt:lpstr>2_Белый текст и шрифт Courier для слайдов с кодом</vt:lpstr>
      <vt:lpstr>1_Green Swirls Segoe Template_TP10286739</vt:lpstr>
      <vt:lpstr>3_Белый текст и шрифт Courier для слайдов с кодом</vt:lpstr>
      <vt:lpstr>Городская</vt:lpstr>
      <vt:lpstr>30 НАУЧНЫХ ФАКТОВ О МУРАВЬЯХ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НАУЧНЫХ ФАКТОВ О МУРАВЬЯХ</dc:title>
  <dc:creator>www.zooclub.ru</dc:creator>
  <cp:keywords>животные, насекомые, муравьи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10</cp:revision>
  <dcterms:created xsi:type="dcterms:W3CDTF">2015-07-22T22:39:40Z</dcterms:created>
  <dcterms:modified xsi:type="dcterms:W3CDTF">2015-09-02T09:36:03Z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