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9" r:id="rId3"/>
    <p:sldId id="262" r:id="rId4"/>
    <p:sldId id="263" r:id="rId5"/>
    <p:sldId id="264" r:id="rId6"/>
    <p:sldId id="266" r:id="rId7"/>
    <p:sldId id="267" r:id="rId8"/>
    <p:sldId id="269" r:id="rId9"/>
    <p:sldId id="268" r:id="rId10"/>
    <p:sldId id="265" r:id="rId11"/>
    <p:sldId id="270" r:id="rId12"/>
    <p:sldId id="272" r:id="rId13"/>
    <p:sldId id="271" r:id="rId14"/>
    <p:sldId id="273" r:id="rId15"/>
    <p:sldId id="275" r:id="rId16"/>
    <p:sldId id="274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B461-EE20-447C-BF53-3562892B908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64CD-D2EA-4405-9A40-DE3FB80A4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http://www.zooclub.ru/wild/hobot/3.shtml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http://www.zooclub.ru/wild/hobot/3.shtml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http://www.zooclub.ru/wild/hobot/3.shtml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C64CD-D2EA-4405-9A40-DE3FB80A43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2F3FFA-0F24-4323-B65C-FC82B7EFA695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B9A008-C261-449C-810F-C26D22DAAF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Интересные </a:t>
            </a:r>
            <a:r>
              <a:rPr lang="en-US" dirty="0" smtClean="0"/>
              <a:t> </a:t>
            </a:r>
            <a:r>
              <a:rPr lang="ru-RU" dirty="0" smtClean="0"/>
              <a:t>факты </a:t>
            </a:r>
            <a:r>
              <a:rPr lang="en-US" dirty="0" smtClean="0"/>
              <a:t> </a:t>
            </a:r>
            <a:r>
              <a:rPr lang="ru-RU" dirty="0" smtClean="0"/>
              <a:t>о </a:t>
            </a:r>
            <a:r>
              <a:rPr lang="en-US" dirty="0" smtClean="0"/>
              <a:t> </a:t>
            </a:r>
            <a:r>
              <a:rPr lang="ru-RU" dirty="0" smtClean="0"/>
              <a:t>слонах</a:t>
            </a: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3605" y="2276872"/>
            <a:ext cx="2620395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381328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6" name="Рисунок 5" descr="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4664"/>
            <a:ext cx="3810000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живут слоны?</a:t>
            </a:r>
            <a:endParaRPr lang="ru-RU" dirty="0"/>
          </a:p>
        </p:txBody>
      </p:sp>
      <p:pic>
        <p:nvPicPr>
          <p:cNvPr id="4" name="Содержимое 3" descr="elephant_photo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606108" cy="495458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/>
          <a:lstStyle/>
          <a:p>
            <a:r>
              <a:rPr lang="ru-RU" b="1" dirty="0" smtClean="0"/>
              <a:t>Рекордсмены долголетия в животном мире - слоны </a:t>
            </a:r>
            <a:r>
              <a:rPr lang="ru-RU" dirty="0" smtClean="0"/>
              <a:t>(85 лет). Далее следуют носорог и тигр - 50 лет, верблюд - 40, лев - 35, медведь - 34, волк - 15 лет. Зато вороны, черепахи и попугаи </a:t>
            </a:r>
            <a:r>
              <a:rPr lang="ru-RU" dirty="0" err="1" smtClean="0"/>
              <a:t>дюжат</a:t>
            </a:r>
            <a:r>
              <a:rPr lang="ru-RU" dirty="0" smtClean="0"/>
              <a:t> до двухсот лет. Сто лет и больше живет белуга.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Слоны в мифологии</a:t>
            </a:r>
            <a:endParaRPr lang="ru-RU" dirty="0"/>
          </a:p>
        </p:txBody>
      </p:sp>
      <p:pic>
        <p:nvPicPr>
          <p:cNvPr id="4" name="Содержимое 3" descr="KIOSAKY.RU-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14518"/>
            <a:ext cx="7632848" cy="477053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Autofit/>
          </a:bodyPr>
          <a:lstStyle/>
          <a:p>
            <a:r>
              <a:rPr lang="ru-RU" sz="2600" dirty="0" smtClean="0"/>
              <a:t>Индийская традиция гласит, что </a:t>
            </a:r>
            <a:r>
              <a:rPr lang="ru-RU" sz="2600" b="1" dirty="0" smtClean="0"/>
              <a:t>слоны - это кариатиды вселенной</a:t>
            </a:r>
            <a:r>
              <a:rPr lang="ru-RU" sz="2600" dirty="0" smtClean="0"/>
              <a:t>. А в средние века слон считался эмблемой мудрости, спокойствия, вечности и сострадания.</a:t>
            </a:r>
          </a:p>
          <a:p>
            <a:r>
              <a:rPr lang="ru-RU" sz="2600" b="1" dirty="0" smtClean="0"/>
              <a:t>Слон - символ положительного характера </a:t>
            </a:r>
            <a:r>
              <a:rPr lang="ru-RU" sz="2600" dirty="0" smtClean="0"/>
              <a:t>- используется в Азии как царское верховное животное и высоко ценится за ум и хитрость. Белый слон, возвестивший рождение Будды, стал символом освободителя людей от оков земного бытия.</a:t>
            </a:r>
            <a:endParaRPr lang="ru-RU" sz="2600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hivotnie_11_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24508"/>
            <a:ext cx="7488832" cy="468052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/>
          <a:lstStyle/>
          <a:p>
            <a:r>
              <a:rPr lang="ru-RU" dirty="0" smtClean="0"/>
              <a:t>В индуизме </a:t>
            </a:r>
            <a:r>
              <a:rPr lang="ru-RU" dirty="0" err="1" smtClean="0"/>
              <a:t>Ганеша</a:t>
            </a:r>
            <a:r>
              <a:rPr lang="ru-RU" dirty="0" smtClean="0"/>
              <a:t> - </a:t>
            </a:r>
            <a:r>
              <a:rPr lang="ru-RU" b="1" dirty="0" smtClean="0"/>
              <a:t>бог словесности и мудрости имеет слоновью голову</a:t>
            </a:r>
            <a:r>
              <a:rPr lang="ru-RU" dirty="0" smtClean="0"/>
              <a:t>. В Древнем Китае слон также был символом силы и ума. А в западном античном мире экзотическое животное рассматривалось как атрибут бога Меркурия - воплощение наследственной мудрости и неагрессивной мощи.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~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299176" cy="486611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Благодаря долгожительству слон символизирует преодоление смерти</a:t>
            </a:r>
            <a:r>
              <a:rPr lang="ru-RU" dirty="0" smtClean="0"/>
              <a:t>. В средневековых книгах превозносится целомудрие слонов. Они часто встречаются на изображениях рая и на гербах (после крестовых походов). В 1464 году в Дании был образован Орден Слонов. Белый слон был символом Королевства Сиам (ныне Таиланд). В Китае считают, что скакать на слоне во сне означает счастье. </a:t>
            </a:r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r>
              <a:rPr lang="ru-RU" dirty="0" smtClean="0"/>
              <a:t>Белый слон – миф или правда?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505242" cy="50003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Никто и никогда не видел белого слона </a:t>
            </a:r>
            <a:r>
              <a:rPr lang="ru-RU" dirty="0" smtClean="0"/>
              <a:t>(хотя так иногда называют очень светлые экземпляры). А распространенное выражение "Иметь белого слона" подразумевает, что кто-то владеет необычной, дорогой вещью и ни за что ее не отдаст. Лишь король мог владеть белыми слонами. Они жили в роскоши, никогда не работали, у них были свои слуги, и еду в серебряных кормушках им подавали люди в белых одеждах.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Боятся ли слоны мышей?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3"/>
            <a:ext cx="6480720" cy="50873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Считается, что слоны боятся мышей: мышь может залезть в хобот - и слон задохнется. Клевета завистников! Слоны абсолютно не боятся мышей. В зоопарке серые зверьки бегают в слоновьем стойле, а исполин и ухом не ведет, хотя у него тонкое обоняние и отличный слух. А если мышь наберется храбрости и залезет в хобот, слон может, набрав воздуха, так "выстрелить" ею из клетки - мало не покажется.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длинная беременность</a:t>
            </a:r>
            <a:endParaRPr lang="ru-RU" dirty="0"/>
          </a:p>
        </p:txBody>
      </p:sp>
      <p:pic>
        <p:nvPicPr>
          <p:cNvPr id="2050" name="Picture 2" descr="Z:\валл\слоны\1 (3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55020" cy="44184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Дольше всех ходит беременной индийская слониха - 22 месяца. Человеческого детеныша мать вынашивает 9 месяцев - на 4 недели больше, чем шимпанзе, и на несколько недель меньше, чем корова. </a:t>
            </a:r>
            <a:r>
              <a:rPr lang="ru-RU" dirty="0" err="1" smtClean="0"/>
              <a:t>Чемпион-шустряк</a:t>
            </a:r>
            <a:r>
              <a:rPr lang="ru-RU" dirty="0" smtClean="0"/>
              <a:t> (всего 12 дней) - </a:t>
            </a:r>
            <a:r>
              <a:rPr lang="ru-RU" dirty="0" err="1" smtClean="0"/>
              <a:t>вирджинский</a:t>
            </a:r>
            <a:r>
              <a:rPr lang="ru-RU" dirty="0" smtClean="0"/>
              <a:t> опоссум. Еще статистика: хомяк "созревает" 16 дней, лев - 108, овца - 148, медведь - 215, верблюд - 406 дней.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весит слон?</a:t>
            </a:r>
            <a:endParaRPr lang="ru-RU" dirty="0"/>
          </a:p>
        </p:txBody>
      </p:sp>
      <p:pic>
        <p:nvPicPr>
          <p:cNvPr id="5" name="Содержимое 4" descr="elephant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289303" cy="503144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/>
          <a:lstStyle/>
          <a:p>
            <a:r>
              <a:rPr lang="ru-RU" dirty="0" smtClean="0"/>
              <a:t>Старый самец африканского слона может потянуть на 7,5 тонны! Индийские собратья - на 5. Но слон не самый крупный представитель млекопитающих: некоторые экземпляры синих и гренландских китов уравновесят 30 слонов - они весят до 150 тонн. </a:t>
            </a:r>
          </a:p>
          <a:p>
            <a:endParaRPr lang="ru-RU" dirty="0"/>
          </a:p>
        </p:txBody>
      </p:sp>
      <p:pic>
        <p:nvPicPr>
          <p:cNvPr id="4" name="Содержимое 3" descr="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2221327" cy="13905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554</Words>
  <Application>Microsoft Office PowerPoint</Application>
  <PresentationFormat>Экран (4:3)</PresentationFormat>
  <Paragraphs>36</Paragraphs>
  <Slides>17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Интересные  факты  о  слонах</vt:lpstr>
      <vt:lpstr>Белый слон – миф или правда?</vt:lpstr>
      <vt:lpstr>Слайд 3</vt:lpstr>
      <vt:lpstr>Боятся ли слоны мышей?</vt:lpstr>
      <vt:lpstr>Слайд 5</vt:lpstr>
      <vt:lpstr>Самая длинная беременность</vt:lpstr>
      <vt:lpstr>Слайд 7</vt:lpstr>
      <vt:lpstr>Сколько весит слон?</vt:lpstr>
      <vt:lpstr>Слайд 9</vt:lpstr>
      <vt:lpstr>Сколько живут слоны?</vt:lpstr>
      <vt:lpstr>Слайд 11</vt:lpstr>
      <vt:lpstr>Слоны в мифологии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факты о слонах</dc:title>
  <dc:subject>Животные</dc:subject>
  <dc:creator>www.zooclub.ru</dc:creator>
  <cp:keywords>животные, дикие животные, слоны</cp:keywords>
  <dc:description>Данная презентация может использоваться для личных целей, но не может быть опубликована в сети интернет на других сайтах.</dc:description>
  <cp:lastModifiedBy>user1</cp:lastModifiedBy>
  <cp:revision>10</cp:revision>
  <dcterms:created xsi:type="dcterms:W3CDTF">2014-02-17T21:00:53Z</dcterms:created>
  <dcterms:modified xsi:type="dcterms:W3CDTF">2016-02-03T01:07:54Z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