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69" r:id="rId11"/>
    <p:sldId id="270" r:id="rId12"/>
    <p:sldId id="272" r:id="rId13"/>
    <p:sldId id="273" r:id="rId14"/>
    <p:sldId id="276" r:id="rId15"/>
    <p:sldId id="277" r:id="rId16"/>
    <p:sldId id="279" r:id="rId17"/>
    <p:sldId id="280" r:id="rId18"/>
    <p:sldId id="282" r:id="rId19"/>
    <p:sldId id="283" r:id="rId20"/>
    <p:sldId id="285" r:id="rId21"/>
    <p:sldId id="286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05F7B-B8B1-451C-AC60-2CEE6A4A4A8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7D95F-3545-4254-A89C-912828C28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http://www.zooclub.ru/samye/yadovitye-zmei-v-mire.shtml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7D95F-3545-4254-A89C-912828C28D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D8CBC4-B561-4F0F-99AF-7298E82978B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181741-3E98-4BFE-AB90-C376FE5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6477000" cy="18288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самых ядовитых змей в мире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4365104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нашей большой планете есть места, где укус змеи может принести погибель любому живому существу, начиная от маленькой мышки и заканчивая слоном. Что же это за 10 самых ядовитых змей в мире и как они называются?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237312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www.zooclub.ru</a:t>
            </a:r>
            <a:endParaRPr lang="ru-RU" dirty="0"/>
          </a:p>
        </p:txBody>
      </p:sp>
      <p:pic>
        <p:nvPicPr>
          <p:cNvPr id="7" name="Рисунок 6" descr="(21)-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46630">
            <a:off x="290368" y="306607"/>
            <a:ext cx="3086057" cy="3865335"/>
          </a:xfrm>
          <a:prstGeom prst="rect">
            <a:avLst/>
          </a:prstGeom>
        </p:spPr>
      </p:pic>
      <p:pic>
        <p:nvPicPr>
          <p:cNvPr id="8" name="Рисунок 7" descr="(23)-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81788">
            <a:off x="4204454" y="5074398"/>
            <a:ext cx="3239523" cy="1799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Малайский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667500" cy="444817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Эта змея, живет на островах Малайского архипелага, а также в южной части Азии и Австралии. Она очень ядовита — от укусов погибает каждый второй, даже несмотря на оказание медицинской помощи и введение сыворотки.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От одного укуса могли бы умереть 10 человек сразу.</a:t>
            </a:r>
          </a:p>
          <a:p>
            <a:endParaRPr lang="ru-RU" dirty="0" smtClean="0"/>
          </a:p>
          <a:p>
            <a:r>
              <a:rPr lang="ru-RU" dirty="0" smtClean="0"/>
              <a:t>Ночью эти змеи наиболее опасны и могут нападать без предупреждения. </a:t>
            </a:r>
            <a:r>
              <a:rPr lang="ru-RU" dirty="0" err="1" smtClean="0"/>
              <a:t>Крайты</a:t>
            </a:r>
            <a:r>
              <a:rPr lang="ru-RU" dirty="0" smtClean="0"/>
              <a:t> часто селятся рядом с человеком, в полях и огородах, часто заползают в дома. Немного спасает то, что у змеи короткие клыки: достаточно плотной джинсовой одежды и закрытой обуви, чтобы защититься от ее нападения.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Песчаная эфа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carinatus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628457" cy="4739347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Эфа — небольшая змейка ростом меньше метра, живущая в пустынных местностях Африки и Южной Азии. Но не стоит обманываться ее красотой —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каждый пятый укушенный эфой человек погибает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Те же, кого удается спасти, остаются инвалидами — после укуса маленькой золотистой змейки часто приходится ампутировать конечности, пальцы, пересаживать кожу на пораженные места.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Укушенный участок тела попросту отмирает в считанные часы. </a:t>
            </a:r>
            <a:r>
              <a:rPr lang="ru-RU" dirty="0" smtClean="0"/>
              <a:t>Особенность яда песчаной эфы в том, что он вызывает кровотечения во всех слизистых оболочках — кровь идет из глаз, ушей, носа.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Египетская кобра 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Naja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haje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7128792" cy="470500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Эта крупная змея достигает полутора метров в длину и умеет плеваться ядом.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Укушенный человек может погибнуть уже через 15 минут</a:t>
            </a:r>
            <a:r>
              <a:rPr lang="ru-RU" dirty="0" smtClean="0"/>
              <a:t>, если змея попадет в вену или лицо. Существует противоядие, но его далеко не всегда успевают ввести — на эту процедуру у пострадавшего есть всего пару минут.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Несмотря на всю опасность,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египтяне часто держат кобр в виде дворовых и домашних питомцев</a:t>
            </a:r>
            <a:r>
              <a:rPr lang="ru-RU" dirty="0" smtClean="0"/>
              <a:t> — при этом им предварительно отламывают зубы. Их также используют для развлечения, выступая с ручными кобрами на рынке — это один из видов змей, который используют в своей работе заклинатели. </a:t>
            </a:r>
          </a:p>
          <a:p>
            <a:endParaRPr lang="ru-RU" dirty="0" smtClean="0"/>
          </a:p>
          <a:p>
            <a:r>
              <a:rPr lang="ru-RU" dirty="0" smtClean="0"/>
              <a:t>Эта кобра часто нападает на людей без предупреждения и без особой на то причины.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Королевская кобра(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Ophiophagus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hannah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772473" cy="4763306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Королевская кобра —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самая крупная из ядовитых зме</a:t>
            </a:r>
            <a:r>
              <a:rPr lang="ru-RU" dirty="0" smtClean="0"/>
              <a:t>й нашей планеты. Они могут вырастать длиной свыше пяти метров. Но при этом ее клыки намного меньше, чем у других сородичей. Кобра накрепко вцепляется в добычу и долго не разжимает челюсти, чтобы яд проник поглубже. При этом она еще и «жует» своего врага, вонзая клыки в плоть.</a:t>
            </a:r>
          </a:p>
          <a:p>
            <a:endParaRPr lang="ru-RU" dirty="0" smtClean="0"/>
          </a:p>
          <a:p>
            <a:r>
              <a:rPr lang="ru-RU" dirty="0" smtClean="0"/>
              <a:t>Кобры нападают на людей довольно неохотно, но если уж человек ей попался «на зуб» — ему несдобровать.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После ее укуса выживает лишь четверть пострадавших</a:t>
            </a:r>
            <a:r>
              <a:rPr lang="ru-RU" dirty="0" smtClean="0"/>
              <a:t>. Существуют свидетельства, что эти змеи убивали даже буйволов и слонов.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Черная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мамба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Dendroaspis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polylepis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9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988497" cy="463570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Эта крупная змея из рода </a:t>
            </a:r>
            <a:r>
              <a:rPr lang="ru-RU" dirty="0" err="1" smtClean="0"/>
              <a:t>мамб</a:t>
            </a:r>
            <a:r>
              <a:rPr lang="ru-RU" dirty="0" smtClean="0"/>
              <a:t> может достигать трех метров и водится на Африканском континенте. Напав на жертву, она не ограничивается одним укусом — старается впрыснуть яд несколько раз подряд, чтобы уж наверняка. Человек или животное погибает сразу, если яд попадет в вену или артерию. Каждый год в Африке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от укуса черной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мамбы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умирает около двадцати тысяч человек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Она является не только одной из самых ядовитых змей, но и занесена в Книгу рекордов Гиннеса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как самая быстрая</a:t>
            </a:r>
            <a:r>
              <a:rPr lang="ru-RU" dirty="0" smtClean="0"/>
              <a:t>. </a:t>
            </a:r>
            <a:r>
              <a:rPr lang="ru-RU" dirty="0" err="1" smtClean="0"/>
              <a:t>Мамба</a:t>
            </a:r>
            <a:r>
              <a:rPr lang="ru-RU" dirty="0" smtClean="0"/>
              <a:t> может развивать скорость до 20 километров в час.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 этой змеей связано много африканских легенд. Например,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считается, что она может преследовать человека несколько километров, чтобы укусить</a:t>
            </a:r>
            <a:r>
              <a:rPr lang="ru-RU" dirty="0" smtClean="0"/>
              <a:t>. А еще есть поверье, будто за убитую </a:t>
            </a:r>
            <a:r>
              <a:rPr lang="ru-RU" dirty="0" err="1" smtClean="0"/>
              <a:t>мамбу</a:t>
            </a:r>
            <a:r>
              <a:rPr lang="ru-RU" dirty="0" smtClean="0"/>
              <a:t> приходит мстить ее вторая половина — поэтому тот, кто убил змею, старается оттащить ее подальше от дома.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Тигровая змея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Notechis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scutatus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344816" cy="4651717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Гремучие змеи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Crotalus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700465" cy="4645656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Гремучие змеи не любят вступать в схватку с крупными животными, включая человека. Увидев приближающуюся опасность, пресмыкающееся начинает издавать шум с помощью трещотки, предупреждая: «Я здесь, не наступи на меня, лучше обойди». И только в случае крайней необходимости змея прибегнет к яду. </a:t>
            </a:r>
          </a:p>
          <a:p>
            <a:endParaRPr lang="ru-RU" dirty="0" smtClean="0"/>
          </a:p>
          <a:p>
            <a:r>
              <a:rPr lang="ru-RU" dirty="0" smtClean="0"/>
              <a:t>Их яд довольно токсичен и часто приводит к смерти, особенно опасно то, что гремучая змея способна прокусить даже ботинок из кожи. Опасна эта змея скорее последствиями для выживших —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ее яд вызывает очень быстрое омертвение тканей, из-за чего человек может потерять руку или ногу</a:t>
            </a:r>
            <a:r>
              <a:rPr lang="ru-RU" dirty="0" smtClean="0"/>
              <a:t>, оставшись на всю жизнь калекой. </a:t>
            </a:r>
          </a:p>
          <a:p>
            <a:endParaRPr lang="ru-RU" dirty="0" smtClean="0"/>
          </a:p>
          <a:p>
            <a:r>
              <a:rPr lang="ru-RU" dirty="0" smtClean="0"/>
              <a:t>Считается, что опасность укуса зависит от того, насколько близко он находится к голове. Если змея ужалила, например, в лицо, то вероятность смерти очень высока.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Несмотря на то, что большинство самых ядовитых змей мира живет в Австралии, этот континент не занимает первое место по количеству смертельных случаев от укусов. Дело в том, что его змеи редки, обитают в основном в центральной безлюдной части и не любят вступать в схватку с двуногими. </a:t>
            </a:r>
          </a:p>
          <a:p>
            <a:endParaRPr lang="ru-RU" b="1" dirty="0" smtClean="0"/>
          </a:p>
          <a:p>
            <a:r>
              <a:rPr lang="ru-RU" b="1" dirty="0" smtClean="0"/>
              <a:t>Куда хуже обстоит ситуация в бедных странах Африки и Южной Азии, где сельское население не имеет доступа к медицине, и даже в городах она довольно слабо развита. Менее ядовитые змеи, которые живут там, встречаются в больших количествах и приводят к гибели тысяч людей, вынужденных бороться за свою жизнь самостоятельно.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Австралийцам не позавидуешь —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самая ядовитая змея в мире обитает на их континенте, а также в Тасмании и Новой Гвинее</a:t>
            </a:r>
            <a:r>
              <a:rPr lang="ru-RU" dirty="0" smtClean="0"/>
              <a:t>. Как вы можете догадаться, свое название тигровая змея получила благодаря характерному черно-желтому полосатому окрасу.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Тигровая змея обладает крайне токсичным ядом —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всего одним укусом она могла бы лишить жизни четыреста человек</a:t>
            </a:r>
            <a:r>
              <a:rPr lang="ru-RU" dirty="0" smtClean="0"/>
              <a:t>. Но она довольно миролюбива и всегда старается избежать атаки — кусает, только если человек пытается схватить ее или нечаянно наступит. А такие инциденты периодически случаются, особенно если путник по неопытности перепутает ее с палкой. Как ни парадоксально это звучит, люди часто хватают мирно отдыхающую тигровую змею, чтобы отогнать другую змею или паука.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Тайпан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Oxyuranus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scutellatus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667500" cy="444817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Эта змея обитает в Австралии и Новой Гвинее. Она считается синонимом самой смерти — и это неспроста.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Укус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тайпана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может убить даже лошадь</a:t>
            </a:r>
            <a:r>
              <a:rPr lang="ru-RU" dirty="0" smtClean="0"/>
              <a:t>. Яд, который эта вестница гибели впрыскивает в свою жертву за раз, мог бы стать причиной смерти сразу сотни человек. Не удивительно, что об этой змее долгое время ничего не было известно — все, кто встречался с ней лично, погибали.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Человек, ужаленный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тайпаном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умирает уже через час после нападения</a:t>
            </a:r>
            <a:r>
              <a:rPr lang="ru-RU" dirty="0" smtClean="0"/>
              <a:t>. Несмотря на то, что изобретено противоядие, половина укушенных все же гибнет — для того, чтобы сделать укол, у пострадавшего есть всего три минуты. </a:t>
            </a:r>
            <a:r>
              <a:rPr lang="ru-RU" dirty="0" err="1" smtClean="0"/>
              <a:t>Тайпан</a:t>
            </a:r>
            <a:r>
              <a:rPr lang="ru-RU" dirty="0" smtClean="0"/>
              <a:t> — далеко не самое миролюбивое существо в мире.  Кроме того,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он очень быстр</a:t>
            </a:r>
            <a:r>
              <a:rPr lang="ru-RU" dirty="0" smtClean="0"/>
              <a:t> — нужно обладать поистине молниеносной реакцией, чтобы спастись от разъяренной змеи.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Морская змея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Дюбуа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Aipysurus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duboisii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703289"/>
            <a:ext cx="7272808" cy="4848538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Самая ядовитая среди морских змей —змея </a:t>
            </a:r>
            <a:r>
              <a:rPr lang="ru-RU" dirty="0" err="1" smtClean="0"/>
              <a:t>Дюбуа</a:t>
            </a:r>
            <a:r>
              <a:rPr lang="ru-RU" dirty="0" smtClean="0"/>
              <a:t>, обитающая в морях Индонезии и Малайзии, а также у побережья Австралии. Яд морской змеи поражает дыхательный центр 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жертва погибает от удушья, вызванного параличом легких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Из-за того, что живут они на мелководье, жертвами морских змей часто становятся купающиеся люди. Змея </a:t>
            </a:r>
            <a:r>
              <a:rPr lang="ru-RU" dirty="0" err="1" smtClean="0"/>
              <a:t>Дюбуа</a:t>
            </a:r>
            <a:r>
              <a:rPr lang="ru-RU" dirty="0" smtClean="0"/>
              <a:t> не агрессивна, но ее трудно заметить под водой, потому человек на нее может просто наступить и получить дозу яда в ответ. Несмотря на то, что яд морской змеи </a:t>
            </a:r>
            <a:r>
              <a:rPr lang="ru-RU" dirty="0" err="1" smtClean="0"/>
              <a:t>Дюбуа</a:t>
            </a:r>
            <a:r>
              <a:rPr lang="ru-RU" dirty="0" smtClean="0"/>
              <a:t> находится на третьем месте по токсичности, он вводится малыми дозами, потому смертность от ее нападений не велика.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Мулга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Pseudechis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316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994400" cy="449580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Мулга</a:t>
            </a:r>
            <a:r>
              <a:rPr lang="ru-RU" dirty="0" smtClean="0"/>
              <a:t>, или коричневый король, обладает меньшей токсичностью яда, чем, например, </a:t>
            </a:r>
            <a:r>
              <a:rPr lang="ru-RU" dirty="0" err="1" smtClean="0"/>
              <a:t>тайпан</a:t>
            </a:r>
            <a:r>
              <a:rPr lang="ru-RU" dirty="0" smtClean="0"/>
              <a:t>, но выделяет большое его количество. Из-за этого она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занимает почетное третье место по опасности в мире </a:t>
            </a:r>
            <a:r>
              <a:rPr lang="ru-RU" dirty="0" smtClean="0"/>
              <a:t>— не путайте с третьим местом по токсичности яда.</a:t>
            </a:r>
          </a:p>
          <a:p>
            <a:endParaRPr lang="ru-RU" dirty="0" smtClean="0"/>
          </a:p>
          <a:p>
            <a:r>
              <a:rPr lang="ru-RU" dirty="0" err="1" smtClean="0"/>
              <a:t>Мулга</a:t>
            </a:r>
            <a:r>
              <a:rPr lang="ru-RU" dirty="0" smtClean="0"/>
              <a:t> — довольно крупная змея, она достигает двух, а иногда даже трех метров в длину. Существует сыворотка, которая спасает жизни многих людей, если ее вовремя ввести. К сожалению, некоторые по незнанию путают </a:t>
            </a:r>
            <a:r>
              <a:rPr lang="ru-RU" dirty="0" err="1" smtClean="0"/>
              <a:t>мулгу</a:t>
            </a:r>
            <a:r>
              <a:rPr lang="ru-RU" dirty="0" smtClean="0"/>
              <a:t> с коричневой змеей, из-за чего лечение назначается неправильно, что чревато летальным исходом.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</TotalTime>
  <Words>1378</Words>
  <Application>Microsoft Office PowerPoint</Application>
  <PresentationFormat>Экран (4:3)</PresentationFormat>
  <Paragraphs>54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10 самых ядовитых змей в мире</vt:lpstr>
      <vt:lpstr>Тигровая змея (Notechis scutatus)</vt:lpstr>
      <vt:lpstr>Слайд 3</vt:lpstr>
      <vt:lpstr>Тайпан (Oxyuranus scutellatus)</vt:lpstr>
      <vt:lpstr>Слайд 5</vt:lpstr>
      <vt:lpstr>Морская змея Дюбуа (Aipysurus duboisii)</vt:lpstr>
      <vt:lpstr>Слайд 7</vt:lpstr>
      <vt:lpstr>Мулга (Pseudechis australis)</vt:lpstr>
      <vt:lpstr>Слайд 9</vt:lpstr>
      <vt:lpstr>Малайский крайт (Bungarus candidus)</vt:lpstr>
      <vt:lpstr>Слайд 11</vt:lpstr>
      <vt:lpstr>Песчаная эфа (Echis carinatus)</vt:lpstr>
      <vt:lpstr>Слайд 13</vt:lpstr>
      <vt:lpstr>Египетская кобра (Naja haje)</vt:lpstr>
      <vt:lpstr>Слайд 15</vt:lpstr>
      <vt:lpstr>Королевская кобра(Ophiophagus hannah)</vt:lpstr>
      <vt:lpstr>Слайд 17</vt:lpstr>
      <vt:lpstr>Черная мамба (Dendroaspis polylepis)</vt:lpstr>
      <vt:lpstr>Слайд 19</vt:lpstr>
      <vt:lpstr>Гремучие змеи (Crotalus)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самых ядовитых змей в мире</dc:title>
  <dc:subject>Какие змеи самые ядовитые?</dc:subject>
  <dc:creator>www.zooclub.ru</dc:creator>
  <cp:keywords>животные, рептилии, пресмыкающиеся, змеи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http://www.zooclub.ru/samye/yadovitye-zmei-v-mire.shtml и охраняется Законом об Авторском праве!</dc:description>
  <cp:lastModifiedBy>user1</cp:lastModifiedBy>
  <cp:revision>9</cp:revision>
  <dcterms:created xsi:type="dcterms:W3CDTF">2016-06-13T22:25:24Z</dcterms:created>
  <dcterms:modified xsi:type="dcterms:W3CDTF">2018-02-16T04:08:20Z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