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72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25B8-E1CB-43F7-B803-87061621F245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937D5-D042-4CE5-B2D1-264FB0EF97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http://zooschool.ru/rept/</a:t>
            </a:r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en-US" dirty="0" err="1" smtClean="0"/>
              <a:t>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937D5-D042-4CE5-B2D1-264FB0EF97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3D9DAB-440E-4E24-A602-7208231CF8D3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3EA92DE-DA13-4837-9BDD-C5BC7881DE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Ящерицы и суеверия</a:t>
            </a:r>
            <a:endParaRPr lang="ru-RU" dirty="0"/>
          </a:p>
        </p:txBody>
      </p:sp>
      <p:pic>
        <p:nvPicPr>
          <p:cNvPr id="4" name="Рисунок 3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744416" cy="2812472"/>
          </a:xfrm>
          <a:prstGeom prst="rect">
            <a:avLst/>
          </a:prstGeom>
        </p:spPr>
      </p:pic>
      <p:pic>
        <p:nvPicPr>
          <p:cNvPr id="5" name="Рисунок 4" descr="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20838">
            <a:off x="251520" y="260648"/>
            <a:ext cx="3024336" cy="1451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16530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www.zooclub.ru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Существует поверье, что если разогнать палочкой двух борющихся ящериц, то такой палочкой можно впоследствии разгонять тучи.</a:t>
            </a:r>
          </a:p>
          <a:p>
            <a:endParaRPr lang="ru-RU" dirty="0" smtClean="0"/>
          </a:p>
          <a:p>
            <a:r>
              <a:rPr lang="ru-RU" dirty="0" smtClean="0"/>
              <a:t>Подобно мифической гидре, куски разрубленной на части ящерицы срастаются вновь - сами или под влиянием жабьей мочи.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Пантеровый</a:t>
            </a:r>
            <a:r>
              <a:rPr lang="ru-RU" dirty="0" smtClean="0"/>
              <a:t> хамелеон</a:t>
            </a:r>
            <a:endParaRPr lang="ru-RU" dirty="0"/>
          </a:p>
        </p:txBody>
      </p:sp>
      <p:pic>
        <p:nvPicPr>
          <p:cNvPr id="5122" name="Picture 2" descr="F:\ВАЛЛ\рептилии\хамелеон\092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733506" cy="43500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Ящерицу бьют, чтобы она сбросила свой гадючий хвост, так как, по поверью, ящерица берет себе хвост от гадюки. Или же оторванный хвост ее превращается в ужа или гадюку. </a:t>
            </a:r>
          </a:p>
          <a:p>
            <a:endParaRPr lang="ru-RU" dirty="0" smtClean="0"/>
          </a:p>
          <a:p>
            <a:r>
              <a:rPr lang="ru-RU" dirty="0" smtClean="0"/>
              <a:t>По другому поверью, сама ящерица превратится в змею, если у нее не оторвется хвост. 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Плащеносная ящерица</a:t>
            </a:r>
            <a:endParaRPr lang="ru-RU" dirty="0"/>
          </a:p>
        </p:txBody>
      </p:sp>
      <p:pic>
        <p:nvPicPr>
          <p:cNvPr id="6146" name="Picture 2" descr="F:\ВАЛЛ\рептилии\ящерицы\плащеночн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378949" cy="437071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изгнания из избы клопов и тараканов живую ящерицу сажают в мешочек и подвешивают к матице. Верят, что ящерица погибнет, если заглянет в окно дома. </a:t>
            </a:r>
          </a:p>
          <a:p>
            <a:endParaRPr lang="ru-RU" dirty="0" smtClean="0"/>
          </a:p>
          <a:p>
            <a:r>
              <a:rPr lang="ru-RU" dirty="0" smtClean="0"/>
              <a:t>Ящерица, лежащая вверх брюхом возле дома, предвещает в нем пожар.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Геккон</a:t>
            </a:r>
            <a:endParaRPr lang="ru-RU" dirty="0"/>
          </a:p>
        </p:txBody>
      </p:sp>
      <p:pic>
        <p:nvPicPr>
          <p:cNvPr id="7170" name="Picture 2" descr="F:\ВАЛЛ\рептилии\ящерицы\Desktop wallpapers 421 1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00808"/>
            <a:ext cx="5874568" cy="440592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Увидев весной первую ящерицу, нужно разостлать пояс и перегнать ящерицу через него, а затем опоясываться им - тогда не будет болеть поясница. </a:t>
            </a:r>
          </a:p>
          <a:p>
            <a:endParaRPr lang="ru-RU" dirty="0" smtClean="0"/>
          </a:p>
          <a:p>
            <a:r>
              <a:rPr lang="ru-RU" dirty="0" smtClean="0"/>
              <a:t>У македонцев девушки ловят первую ящерицу и трижды пропускают ее через рукав, чтобы не потели руки. 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Агама</a:t>
            </a:r>
            <a:endParaRPr lang="ru-RU" dirty="0"/>
          </a:p>
        </p:txBody>
      </p:sp>
      <p:pic>
        <p:nvPicPr>
          <p:cNvPr id="8194" name="Picture 2" descr="F:\ВАЛЛ\рептилии\ящерицы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00808"/>
            <a:ext cx="6570344" cy="43924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Для избавления от головной боли сажают ящерицу за пазуху или в шапку, которую затем вместе с ящерицей надевают на голову. </a:t>
            </a:r>
          </a:p>
          <a:p>
            <a:endParaRPr lang="ru-RU" dirty="0" smtClean="0"/>
          </a:p>
          <a:p>
            <a:r>
              <a:rPr lang="ru-RU" dirty="0" smtClean="0"/>
              <a:t>Больного лихорадкой окуривают кожей ящериц или вешают ему на шею убитую ящерицу, которую больной затем срывает и выбрасывает, и когда ящерица высохнет, тогда и болезнь пройдет.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Ящерица - животное, которое народная традиция относит к разряду "гадов". </a:t>
            </a:r>
            <a:r>
              <a:rPr lang="ru-RU" dirty="0" smtClean="0"/>
              <a:t>Ящериц иногда различают по полу: женской считают зеленую ящерицу, а мужской - серую. Согласно некоторым поверьям, ящерица появляется на свет из яиц черта и может сглазить и околдовать человека. Есть ящерица, которая не горит в огне - саламандра. Ящерица наиболее близка змее. </a:t>
            </a:r>
            <a:r>
              <a:rPr lang="ru-RU" b="1" dirty="0" smtClean="0"/>
              <a:t>Как и змею, ящерицу называют гадиной и считают ее ядовитой.</a:t>
            </a:r>
            <a:endParaRPr lang="ru-RU" b="1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Комодский</a:t>
            </a:r>
            <a:r>
              <a:rPr lang="ru-RU" dirty="0" smtClean="0"/>
              <a:t> варан</a:t>
            </a:r>
            <a:endParaRPr lang="ru-RU" dirty="0"/>
          </a:p>
        </p:txBody>
      </p:sp>
      <p:pic>
        <p:nvPicPr>
          <p:cNvPr id="1026" name="Picture 2" descr="F:\ВАЛЛ\рептилии\варан\BestHDWallpapersPack1186_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960155" cy="435009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Полагают, что </a:t>
            </a:r>
            <a:r>
              <a:rPr lang="ru-RU" b="1" dirty="0" smtClean="0"/>
              <a:t>укус ее настолько ядовит, что может быть смертелен</a:t>
            </a:r>
            <a:r>
              <a:rPr lang="ru-RU" dirty="0" smtClean="0"/>
              <a:t>. Ящерица может прогрызть кожу человека и добраться до самого сердца. </a:t>
            </a:r>
          </a:p>
          <a:p>
            <a:endParaRPr lang="ru-RU" dirty="0" smtClean="0"/>
          </a:p>
          <a:p>
            <a:r>
              <a:rPr lang="ru-RU" dirty="0" smtClean="0"/>
              <a:t> Как и в случае укуса змеи, человек, укушенный ящерицей, должен как можно быстрее бежать к воде и напиться, чтобы спасти себе жизнь. Если он сделает это быстрее ящерицы, то ящерица погибнет, в противном случае умрет он сам. 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Шлемоносный</a:t>
            </a:r>
            <a:r>
              <a:rPr lang="ru-RU" dirty="0" smtClean="0"/>
              <a:t> василиск</a:t>
            </a:r>
            <a:endParaRPr lang="ru-RU" dirty="0"/>
          </a:p>
        </p:txBody>
      </p:sp>
      <p:pic>
        <p:nvPicPr>
          <p:cNvPr id="2050" name="Picture 2" descr="F:\ВАЛЛ\рептилии\василиск\Oboi_v_mire_zabavnyh_zhivotnyh_50_3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44824"/>
            <a:ext cx="7060232" cy="441264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Известны рассказы о том, как крестьянин в поле убил детенышей ящерицы. Ящерица отомстила ему тем, что напустила яду ему в еду или питье, отчего он умер. Затем она опрокинула кувшин с водой, чтобы никто другой не отравился. Аналогичные рассказы существуют также об уже и о ласке. В то же время ящерица спасает человека от укуса змеи: если вблизи спящего человека окажется змея, ящерица влезает ему за пазуху и щекочет, пока он не проснется.</a:t>
            </a:r>
            <a:endParaRPr lang="ru-RU" dirty="0"/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321135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Анолис</a:t>
            </a:r>
            <a:endParaRPr lang="ru-RU" dirty="0"/>
          </a:p>
        </p:txBody>
      </p:sp>
      <p:pic>
        <p:nvPicPr>
          <p:cNvPr id="3074" name="Picture 2" descr="F:\ВАЛЛ\рептилии\анолис\r (47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7075368" cy="442210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Запрет убивать ящериц связан с представлениями о душе. Как и во многих других животных, в ящерицах видят души умерших, поэтому при виде ящерицы желают душе вечного упокоения. </a:t>
            </a:r>
          </a:p>
          <a:p>
            <a:endParaRPr lang="ru-RU" dirty="0" smtClean="0"/>
          </a:p>
          <a:p>
            <a:r>
              <a:rPr lang="ru-RU" dirty="0" smtClean="0"/>
              <a:t> Ритуальное убийство ящерицы совершают в некоторых местах во время засухи, чтобы вызвать дождь. </a:t>
            </a:r>
          </a:p>
        </p:txBody>
      </p:sp>
      <p:pic>
        <p:nvPicPr>
          <p:cNvPr id="4" name="Рисунок 3" descr="5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84176" cy="12356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Обыкновенная игуана</a:t>
            </a:r>
            <a:endParaRPr lang="ru-RU" dirty="0"/>
          </a:p>
        </p:txBody>
      </p:sp>
      <p:pic>
        <p:nvPicPr>
          <p:cNvPr id="4098" name="Picture 2" descr="F:\ВАЛЛ\рептилии\игуана\1 (1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6"/>
            <a:ext cx="6844942" cy="427808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</TotalTime>
  <Words>628</Words>
  <Application>Microsoft Office PowerPoint</Application>
  <PresentationFormat>Экран (4:3)</PresentationFormat>
  <Paragraphs>69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Ящерицы и суеверия</vt:lpstr>
      <vt:lpstr>Слайд 2</vt:lpstr>
      <vt:lpstr>Комодский варан</vt:lpstr>
      <vt:lpstr>Слайд 4</vt:lpstr>
      <vt:lpstr>Шлемоносный василиск</vt:lpstr>
      <vt:lpstr>Слайд 6</vt:lpstr>
      <vt:lpstr>Анолис</vt:lpstr>
      <vt:lpstr>Слайд 8</vt:lpstr>
      <vt:lpstr>Обыкновенная игуана</vt:lpstr>
      <vt:lpstr>Слайд 10</vt:lpstr>
      <vt:lpstr>Пантеровый хамелеон</vt:lpstr>
      <vt:lpstr>Слайд 12</vt:lpstr>
      <vt:lpstr>Плащеносная ящерица</vt:lpstr>
      <vt:lpstr>Слайд 14</vt:lpstr>
      <vt:lpstr>Геккон</vt:lpstr>
      <vt:lpstr>Слайд 16</vt:lpstr>
      <vt:lpstr>Агама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Ящерицы и суеверия</dc:title>
  <dc:creator>www.zooclub.ru</dc:creator>
  <cp:keywords>животные, рептилии, ящерицы</cp:keywords>
  <cp:lastModifiedBy>user1</cp:lastModifiedBy>
  <cp:revision>7</cp:revision>
  <dcterms:created xsi:type="dcterms:W3CDTF">2014-05-20T04:02:45Z</dcterms:created>
  <dcterms:modified xsi:type="dcterms:W3CDTF">2014-10-07T20:54:16Z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