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5E828-47B9-42B5-BF94-3E06B2BF25FF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8A458-FC93-44ED-B08E-FCD9B4BA2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 smtClean="0"/>
              <a:t>zooclub.ru/samye/strannye_domashnie_zhivotnye.shtml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8A458-FC93-44ED-B08E-FCD9B4BA2B6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http://zooclub.ru/samye/strannye_domashnie_zhivotnye.shtml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8A458-FC93-44ED-B08E-FCD9B4BA2B6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http://zooclub.ru/samye/strannye_domashnie_zhivotnye.shtml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8A458-FC93-44ED-B08E-FCD9B4BA2B6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http://zooclub.ru/samye/strannye_domashnie_zhivotnye.shtml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8A458-FC93-44ED-B08E-FCD9B4BA2B6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http://zooclub.ru/samye/strannye_domashnie_zhivotnye.shtml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8A458-FC93-44ED-B08E-FCD9B4BA2B6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http://zooclub.ru/samye/strannye_domashnie_zhivotnye.shtml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8A458-FC93-44ED-B08E-FCD9B4BA2B6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http://zooclub.ru/samye/strannye_domashnie_zhivotnye.shtml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8A458-FC93-44ED-B08E-FCD9B4BA2B6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http://zooclub.ru/samye/strannye_domashnie_zhivotnye.shtml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8A458-FC93-44ED-B08E-FCD9B4BA2B6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http://zooclub.ru/samye/strannye_domashnie_zhivotnye.shtml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8A458-FC93-44ED-B08E-FCD9B4BA2B6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http://zooclub.ru/samye/strannye_domashnie_zhivotnye.shtml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8A458-FC93-44ED-B08E-FCD9B4BA2B6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http://zooclub.ru/samye/strannye_domashnie_zhivotnye.shtml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8A458-FC93-44ED-B08E-FCD9B4BA2B6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http://zooclub.ru/samye/strannye_domashnie_zhivotnye.shtml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8A458-FC93-44ED-B08E-FCD9B4BA2B6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85CC-CE8A-4477-9CA0-840763B24DF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29DA-3709-49B1-B3D3-098ABD623A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85CC-CE8A-4477-9CA0-840763B24DF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29DA-3709-49B1-B3D3-098ABD623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85CC-CE8A-4477-9CA0-840763B24DF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29DA-3709-49B1-B3D3-098ABD623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85CC-CE8A-4477-9CA0-840763B24DF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29DA-3709-49B1-B3D3-098ABD623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85CC-CE8A-4477-9CA0-840763B24DF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03629DA-3709-49B1-B3D3-098ABD623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85CC-CE8A-4477-9CA0-840763B24DF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29DA-3709-49B1-B3D3-098ABD623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85CC-CE8A-4477-9CA0-840763B24DF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29DA-3709-49B1-B3D3-098ABD623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85CC-CE8A-4477-9CA0-840763B24DF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29DA-3709-49B1-B3D3-098ABD623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85CC-CE8A-4477-9CA0-840763B24DF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29DA-3709-49B1-B3D3-098ABD623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85CC-CE8A-4477-9CA0-840763B24DF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29DA-3709-49B1-B3D3-098ABD623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85CC-CE8A-4477-9CA0-840763B24DF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29DA-3709-49B1-B3D3-098ABD623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7D85CC-CE8A-4477-9CA0-840763B24DF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03629DA-3709-49B1-B3D3-098ABD623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Самые странные домашние питомцы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В сегодняшнем сумасшедшем мире, казалось бы, уже никого и ничем не удивить. Однако все же находятся такие «смельчаки», которые бросают вызов обыденности. Так, например, миллионы людей заводят кошек, собак, хомячков, птиц и прочую привычную живность, а кто-то приводит домой муравьеда, бизона или крокодила. Смело? Удивительно? Странно? Еще как!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6309320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www.zooclub.ru</a:t>
            </a:r>
            <a:endParaRPr lang="ru-RU" sz="1600" b="1" dirty="0"/>
          </a:p>
        </p:txBody>
      </p:sp>
      <p:pic>
        <p:nvPicPr>
          <p:cNvPr id="5" name="Рисунок 4" descr="(94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876256" y="4437112"/>
            <a:ext cx="2046555" cy="2187624"/>
          </a:xfrm>
          <a:prstGeom prst="rect">
            <a:avLst/>
          </a:prstGeom>
        </p:spPr>
      </p:pic>
      <p:pic>
        <p:nvPicPr>
          <p:cNvPr id="7" name="Рисунок 6" descr="4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51520" y="332656"/>
            <a:ext cx="3640904" cy="21488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ЛИСЫ</a:t>
            </a:r>
            <a:endParaRPr lang="ru-RU" dirty="0"/>
          </a:p>
        </p:txBody>
      </p:sp>
      <p:pic>
        <p:nvPicPr>
          <p:cNvPr id="4" name="Содержимое 3" descr="1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308168"/>
            <a:ext cx="6912768" cy="5184576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7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Считается, что </a:t>
            </a:r>
            <a:r>
              <a:rPr lang="ru-RU" b="1" dirty="0" smtClean="0"/>
              <a:t>лисы</a:t>
            </a:r>
            <a:r>
              <a:rPr lang="ru-RU" dirty="0" smtClean="0"/>
              <a:t>, даже живя долгое время рядом с человеком, не приручаются и, оказавшись на свободе, быстро дичают, забывая своих прежних благодетелей. Однако лисичка по кличке Мисс </a:t>
            </a:r>
            <a:r>
              <a:rPr lang="ru-RU" dirty="0" err="1" smtClean="0"/>
              <a:t>Снукс</a:t>
            </a:r>
            <a:r>
              <a:rPr lang="ru-RU" dirty="0" smtClean="0"/>
              <a:t> исключение. Будучи десятидневным лисенком, она попала в зоомагазин, которым владел Стивен </a:t>
            </a:r>
            <a:r>
              <a:rPr lang="ru-RU" dirty="0" err="1" smtClean="0"/>
              <a:t>Эдинктон</a:t>
            </a:r>
            <a:r>
              <a:rPr lang="ru-RU" dirty="0" smtClean="0"/>
              <a:t>. Он решил выходить малютку и отпустить на свободу. На некоторое время Мисс </a:t>
            </a:r>
            <a:r>
              <a:rPr lang="ru-RU" dirty="0" err="1" smtClean="0"/>
              <a:t>Снукс</a:t>
            </a:r>
            <a:r>
              <a:rPr lang="ru-RU" dirty="0" smtClean="0"/>
              <a:t> стала настоящим членом семьи. Однако Стивен и его жена </a:t>
            </a:r>
            <a:r>
              <a:rPr lang="ru-RU" dirty="0" err="1" smtClean="0"/>
              <a:t>Нола</a:t>
            </a:r>
            <a:r>
              <a:rPr lang="ru-RU" dirty="0" smtClean="0"/>
              <a:t> выполнили свое намерение. Когда лисенок подрос и окреп, они выпустили его на свободу, но, спустя несколько часов, обиженная Мисс </a:t>
            </a:r>
            <a:r>
              <a:rPr lang="ru-RU" dirty="0" err="1" smtClean="0"/>
              <a:t>Снукс</a:t>
            </a:r>
            <a:r>
              <a:rPr lang="ru-RU" dirty="0" smtClean="0"/>
              <a:t> появилась на пороге. Сделав еще несколько безуспешных попыток, </a:t>
            </a:r>
            <a:r>
              <a:rPr lang="ru-RU" dirty="0" err="1" smtClean="0"/>
              <a:t>Эдинктоны</a:t>
            </a:r>
            <a:r>
              <a:rPr lang="ru-RU" dirty="0" smtClean="0"/>
              <a:t> отказались от мыслей освободить лису. </a:t>
            </a:r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КОЙОТ</a:t>
            </a:r>
            <a:endParaRPr lang="ru-RU" dirty="0"/>
          </a:p>
        </p:txBody>
      </p:sp>
      <p:pic>
        <p:nvPicPr>
          <p:cNvPr id="6" name="Содержимое 5" descr="315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12776"/>
            <a:ext cx="7366198" cy="5061630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 вот «домашний» </a:t>
            </a:r>
            <a:r>
              <a:rPr lang="ru-RU" b="1" dirty="0" smtClean="0"/>
              <a:t>койот</a:t>
            </a:r>
            <a:r>
              <a:rPr lang="ru-RU" dirty="0" smtClean="0"/>
              <a:t> Чарли относится к типичным представителям своего вида, несмотря на чуждую ему среду обитания. Маленького щенка койота молодой писательнице </a:t>
            </a:r>
            <a:r>
              <a:rPr lang="ru-RU" dirty="0" err="1" smtClean="0"/>
              <a:t>Шрив</a:t>
            </a:r>
            <a:r>
              <a:rPr lang="ru-RU" dirty="0" smtClean="0"/>
              <a:t> </a:t>
            </a:r>
            <a:r>
              <a:rPr lang="ru-RU" dirty="0" err="1" smtClean="0"/>
              <a:t>Стоктон</a:t>
            </a:r>
            <a:r>
              <a:rPr lang="ru-RU" dirty="0" smtClean="0"/>
              <a:t> принес ее парень Майк. Молодой человек работал в МСХ США (Министерстве сельского хозяйства) и занимался отстрелом диких животных, по неосторожности слишком приблизившихся к жилым районам. В лесу он нашел брошенного детеныша, которого подарил своей девушке, принявшей его за щенка пекинеса. Правду о своем питомце </a:t>
            </a:r>
            <a:r>
              <a:rPr lang="ru-RU" dirty="0" err="1" smtClean="0"/>
              <a:t>Шрив</a:t>
            </a:r>
            <a:r>
              <a:rPr lang="ru-RU" dirty="0" smtClean="0"/>
              <a:t> обнаружила у ветеринара, но усыпить Чарли отказалась. После того, как Чарли съел других домашних животных </a:t>
            </a:r>
            <a:r>
              <a:rPr lang="ru-RU" dirty="0" err="1" smtClean="0"/>
              <a:t>Шрив</a:t>
            </a:r>
            <a:r>
              <a:rPr lang="ru-RU" dirty="0" smtClean="0"/>
              <a:t>, оставив в живых только свою названную мать-кошку, которая выкормила его, девушка установила в спальне электрическую решетку. </a:t>
            </a:r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ОВЦЫ</a:t>
            </a:r>
            <a:endParaRPr lang="ru-RU" dirty="0"/>
          </a:p>
        </p:txBody>
      </p:sp>
      <p:pic>
        <p:nvPicPr>
          <p:cNvPr id="4" name="Содержимое 3" descr="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362175"/>
            <a:ext cx="6912767" cy="5184575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7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Большинство людей полагают, что место </a:t>
            </a:r>
            <a:r>
              <a:rPr lang="ru-RU" b="1" dirty="0" smtClean="0"/>
              <a:t>овцы</a:t>
            </a:r>
            <a:r>
              <a:rPr lang="ru-RU" dirty="0" smtClean="0"/>
              <a:t> в загоне, но только не сердобольная австралийка </a:t>
            </a:r>
            <a:r>
              <a:rPr lang="ru-RU" dirty="0" err="1" smtClean="0"/>
              <a:t>Кейт</a:t>
            </a:r>
            <a:r>
              <a:rPr lang="ru-RU" dirty="0" smtClean="0"/>
              <a:t> </a:t>
            </a:r>
            <a:r>
              <a:rPr lang="ru-RU" dirty="0" err="1" smtClean="0"/>
              <a:t>Шелтон</a:t>
            </a:r>
            <a:r>
              <a:rPr lang="ru-RU" dirty="0" smtClean="0"/>
              <a:t>, которая растит 27 овец в собственном доме. Однажды к порогу дома </a:t>
            </a:r>
            <a:r>
              <a:rPr lang="ru-RU" dirty="0" err="1" smtClean="0"/>
              <a:t>Кейт</a:t>
            </a:r>
            <a:r>
              <a:rPr lang="ru-RU" dirty="0" smtClean="0"/>
              <a:t> пришел израненный ягненок. Женщина пожалела его, выходила и оставила жить в доме. Но на этом </a:t>
            </a:r>
            <a:r>
              <a:rPr lang="ru-RU" dirty="0" err="1" smtClean="0"/>
              <a:t>Кейт</a:t>
            </a:r>
            <a:r>
              <a:rPr lang="ru-RU" dirty="0" smtClean="0"/>
              <a:t> не остановилась. Спустя некоторое время она приобрела еще десять ягнят. Сегодня ее «стадо» разрослось до 27 голов и, судя по всему, австралийка не намерена на этом останавливаться. </a:t>
            </a:r>
            <a:r>
              <a:rPr lang="ru-RU" dirty="0" err="1" smtClean="0"/>
              <a:t>Кейт</a:t>
            </a:r>
            <a:r>
              <a:rPr lang="ru-RU" dirty="0" smtClean="0"/>
              <a:t> уже привыкла, что друзья и родственники не приходят к ней в гости, ссылаясь на ужасную вонь. Но хозяйка мини отары не понимает их и говорит, что в ее доме приятно пахнет, ведь она убирается каждый день, да и питомцы у нее очень чистоплотные. </a:t>
            </a:r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СКУНСЫ</a:t>
            </a:r>
            <a:endParaRPr lang="ru-RU" dirty="0"/>
          </a:p>
        </p:txBody>
      </p:sp>
      <p:pic>
        <p:nvPicPr>
          <p:cNvPr id="4" name="Содержимое 3" descr="47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6773291" cy="5079968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80"/>
          </a:xfrm>
        </p:spPr>
        <p:txBody>
          <a:bodyPr>
            <a:normAutofit/>
          </a:bodyPr>
          <a:lstStyle/>
          <a:p>
            <a:r>
              <a:rPr lang="ru-RU" dirty="0" smtClean="0"/>
              <a:t>В мире тысячи заводчиков, и все они разводят различных животных. </a:t>
            </a:r>
            <a:r>
              <a:rPr lang="ru-RU" dirty="0" err="1" smtClean="0"/>
              <a:t>Дебора</a:t>
            </a:r>
            <a:r>
              <a:rPr lang="ru-RU" dirty="0" smtClean="0"/>
              <a:t> </a:t>
            </a:r>
            <a:r>
              <a:rPr lang="ru-RU" dirty="0" err="1" smtClean="0"/>
              <a:t>Каприне</a:t>
            </a:r>
            <a:r>
              <a:rPr lang="ru-RU" dirty="0" smtClean="0"/>
              <a:t> тоже заводчик, но разводит она не кошек и собак, а самых настоящих </a:t>
            </a:r>
            <a:r>
              <a:rPr lang="ru-RU" b="1" dirty="0" smtClean="0"/>
              <a:t>скунсов</a:t>
            </a:r>
            <a:r>
              <a:rPr lang="ru-RU" dirty="0" smtClean="0"/>
              <a:t>. Эти необычные домашние животные живут в доме </a:t>
            </a:r>
            <a:r>
              <a:rPr lang="ru-RU" dirty="0" err="1" smtClean="0"/>
              <a:t>Деборы</a:t>
            </a:r>
            <a:r>
              <a:rPr lang="ru-RU" dirty="0" smtClean="0"/>
              <a:t>. Как говорит сама владелица животных, скунсы очень чистоплотные и используют свои анальные железы только для защиты. Но необычны не только животные, но и их хозяйка. Она не знает точно, сколько в ее доме скунсов, по ее предположению - около 80 животных. </a:t>
            </a:r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БИЗОН</a:t>
            </a:r>
            <a:endParaRPr lang="ru-RU" dirty="0"/>
          </a:p>
        </p:txBody>
      </p:sp>
      <p:pic>
        <p:nvPicPr>
          <p:cNvPr id="4" name="Содержимое 3" descr="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362175"/>
            <a:ext cx="6768751" cy="5076563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Бизон </a:t>
            </a:r>
            <a:r>
              <a:rPr lang="ru-RU" dirty="0" smtClean="0"/>
              <a:t>в доме - реальность или фантазия? Для кого как. Для семьи </a:t>
            </a:r>
            <a:r>
              <a:rPr lang="ru-RU" dirty="0" err="1" smtClean="0"/>
              <a:t>Саутнер</a:t>
            </a:r>
            <a:r>
              <a:rPr lang="ru-RU" dirty="0" smtClean="0"/>
              <a:t> - самая настоящая реальность. В их доме живет уже второй по счету бизон. Первого </a:t>
            </a:r>
            <a:r>
              <a:rPr lang="ru-RU" dirty="0" err="1" smtClean="0"/>
              <a:t>Бейли</a:t>
            </a:r>
            <a:r>
              <a:rPr lang="ru-RU" dirty="0" smtClean="0"/>
              <a:t> чета потеряла в результате несчастного случая, но у них есть </a:t>
            </a:r>
            <a:r>
              <a:rPr lang="ru-RU" dirty="0" err="1" smtClean="0"/>
              <a:t>Бейли</a:t>
            </a:r>
            <a:r>
              <a:rPr lang="ru-RU" dirty="0" smtClean="0"/>
              <a:t> Младший. Линда </a:t>
            </a:r>
            <a:r>
              <a:rPr lang="ru-RU" dirty="0" err="1" smtClean="0"/>
              <a:t>Саутнер</a:t>
            </a:r>
            <a:r>
              <a:rPr lang="ru-RU" dirty="0" smtClean="0"/>
              <a:t> рассказывала, что </a:t>
            </a:r>
            <a:r>
              <a:rPr lang="ru-RU" dirty="0" err="1" smtClean="0"/>
              <a:t>Бейли</a:t>
            </a:r>
            <a:r>
              <a:rPr lang="ru-RU" dirty="0" smtClean="0"/>
              <a:t> (первый бизон) был им как родной ребенок, к слову сказать, у Линды и Джима шесть собственных детей и восемь внуков. Как признается сама Линда, бизон был ее любимым ребенком, смерть которого она переживала тяжелее потери отца. Их новый питомец, заменивший </a:t>
            </a:r>
            <a:r>
              <a:rPr lang="ru-RU" dirty="0" err="1" smtClean="0"/>
              <a:t>Бейли</a:t>
            </a:r>
            <a:r>
              <a:rPr lang="ru-RU" dirty="0" smtClean="0"/>
              <a:t> Первого, доставляет много неудобств своим владельцам, так как живет буквально в их доме. Приучить животное ходить в туалет в одном месте не удалось, поэтому семейная пара всегда смотрит под ноги. К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МИНИ-ПИГИ</a:t>
            </a:r>
            <a:endParaRPr lang="ru-RU" dirty="0"/>
          </a:p>
        </p:txBody>
      </p:sp>
      <p:pic>
        <p:nvPicPr>
          <p:cNvPr id="4" name="Содержимое 3" descr="124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64426"/>
            <a:ext cx="7488832" cy="4980073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БЕГЕМОТ</a:t>
            </a:r>
            <a:endParaRPr lang="ru-RU" dirty="0"/>
          </a:p>
        </p:txBody>
      </p:sp>
      <p:pic>
        <p:nvPicPr>
          <p:cNvPr id="4" name="Содержимое 3" descr="45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246962"/>
            <a:ext cx="6624736" cy="5299789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«В простой африканской семье жил-был </a:t>
            </a:r>
            <a:r>
              <a:rPr lang="ru-RU" b="1" dirty="0" smtClean="0"/>
              <a:t>гиппопотам</a:t>
            </a:r>
            <a:r>
              <a:rPr lang="ru-RU" dirty="0" smtClean="0"/>
              <a:t>» - отличное начало для сказки со счастливым концом, только это не сказка, а реальная история семьи </a:t>
            </a:r>
            <a:r>
              <a:rPr lang="ru-RU" dirty="0" err="1" smtClean="0"/>
              <a:t>Джубертов</a:t>
            </a:r>
            <a:r>
              <a:rPr lang="ru-RU" dirty="0" smtClean="0"/>
              <a:t>. Тони и </a:t>
            </a:r>
            <a:r>
              <a:rPr lang="ru-RU" dirty="0" err="1" smtClean="0"/>
              <a:t>Ширли</a:t>
            </a:r>
            <a:r>
              <a:rPr lang="ru-RU" dirty="0" smtClean="0"/>
              <a:t> </a:t>
            </a:r>
            <a:r>
              <a:rPr lang="ru-RU" dirty="0" err="1" smtClean="0"/>
              <a:t>Джуберт</a:t>
            </a:r>
            <a:r>
              <a:rPr lang="ru-RU" dirty="0" smtClean="0"/>
              <a:t> живут в небольшом городке </a:t>
            </a:r>
            <a:r>
              <a:rPr lang="ru-RU" dirty="0" err="1" smtClean="0"/>
              <a:t>Ходспруте</a:t>
            </a:r>
            <a:r>
              <a:rPr lang="ru-RU" dirty="0" smtClean="0"/>
              <a:t>, что расположен в </a:t>
            </a:r>
            <a:r>
              <a:rPr lang="ru-RU" dirty="0" err="1" smtClean="0"/>
              <a:t>Лимпопо</a:t>
            </a:r>
            <a:r>
              <a:rPr lang="ru-RU" dirty="0" smtClean="0"/>
              <a:t> (Южная Африка). Более 10 лет с ними живет гиппопотам. Работая рейнджером, Тони спас маленькое животное, которое собирался выходить и отпустить. Гиппопотама назвали Джессикой. Супруги признают, что Джессика им как ребенок, которого у них не было. Когда бегемот был молод, проблем с ним не возникало, но время шло, а Джессика росла. Когда она переломала всю мебель в доме, а также снесла стену, ей пришлось переехать на крыльцо… вместе с любимым матрасом мужа.</a:t>
            </a: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16664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Человеческое желание содержать диких животных в своем доме и каждый день подвергать себя опасности, так или иначе исходящей от них, необъяснимо. Дикие животные живут инстинктами, они практически не приручаются, не осознают свою силу и не понимают, что некоторыми своими действиями могут просто убить хозяина. Тем не менее, «нетрадиционных» домашних животных с каждым годом становится все больше.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8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Иногда «нестандартные» животные появляются неожиданно. Так произошло с 65-летней англичанкой Маргарет </a:t>
            </a:r>
            <a:r>
              <a:rPr lang="ru-RU" dirty="0" err="1" smtClean="0"/>
              <a:t>Смитт</a:t>
            </a:r>
            <a:r>
              <a:rPr lang="ru-RU" dirty="0" smtClean="0"/>
              <a:t>. </a:t>
            </a:r>
            <a:r>
              <a:rPr lang="ru-RU" b="1" dirty="0" err="1" smtClean="0"/>
              <a:t>Мини-пиг</a:t>
            </a:r>
            <a:r>
              <a:rPr lang="ru-RU" b="1" dirty="0" smtClean="0"/>
              <a:t> </a:t>
            </a:r>
            <a:r>
              <a:rPr lang="ru-RU" dirty="0" smtClean="0"/>
              <a:t>– небольшого размера свинка, специально выведенная для домашнего содержания. </a:t>
            </a:r>
            <a:r>
              <a:rPr lang="ru-RU" dirty="0" err="1" smtClean="0"/>
              <a:t>Мини-пиги</a:t>
            </a:r>
            <a:r>
              <a:rPr lang="ru-RU" dirty="0" smtClean="0"/>
              <a:t> - удивительные животные. Они чистоплотные, умные, ласковые и к тому же не вызывают аллергии. О таком идеальном питомце мечтала Маргарет </a:t>
            </a:r>
            <a:r>
              <a:rPr lang="ru-RU" dirty="0" err="1" smtClean="0"/>
              <a:t>Смитт</a:t>
            </a:r>
            <a:r>
              <a:rPr lang="ru-RU" dirty="0" smtClean="0"/>
              <a:t>. Англичанка приобрела у заводчика поросенка почти за 1000$, полагаясь на его добросовестность и заверения. Однако вскоре Маргарет поняла, что ее любимец совсем не </a:t>
            </a:r>
            <a:r>
              <a:rPr lang="ru-RU" dirty="0" err="1" smtClean="0"/>
              <a:t>мини-пиг</a:t>
            </a:r>
            <a:r>
              <a:rPr lang="ru-RU" dirty="0" smtClean="0"/>
              <a:t>, а обычная свинья. В итоге приобретенный поросенок </a:t>
            </a:r>
            <a:r>
              <a:rPr lang="ru-RU" dirty="0" err="1" smtClean="0"/>
              <a:t>Пигвиг</a:t>
            </a:r>
            <a:r>
              <a:rPr lang="ru-RU" dirty="0" smtClean="0"/>
              <a:t> вырос в матерого хряка весом 90 кг. Не осознавая своих размеров, свинья, как в детстве, пытается забраться к хозяйке на колени, причиняя хозяйке большие неудобства. </a:t>
            </a:r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ИНДЮКИ</a:t>
            </a:r>
            <a:endParaRPr lang="ru-RU" dirty="0"/>
          </a:p>
        </p:txBody>
      </p:sp>
      <p:pic>
        <p:nvPicPr>
          <p:cNvPr id="4" name="Содержимое 3" descr="124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282965"/>
            <a:ext cx="7416824" cy="5191777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1666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Индюк</a:t>
            </a:r>
            <a:r>
              <a:rPr lang="ru-RU" dirty="0" smtClean="0"/>
              <a:t> – самое обыкновенное домашнее животное, которое выращивают во многих частных хозяйствах по всему миру. Но что, если домашняя птица хочет жить поближе к людям? Индюк, получивший позднее кличку Том, удивил своих хозяев частыми посещениями их дома. Он пробирался в дом неизвестным до сих пор способом и первым делом отправлялся на кухню. Хозяин Тома  </a:t>
            </a:r>
            <a:r>
              <a:rPr lang="ru-RU" dirty="0" err="1" smtClean="0"/>
              <a:t>Ховард</a:t>
            </a:r>
            <a:r>
              <a:rPr lang="ru-RU" dirty="0" smtClean="0"/>
              <a:t> </a:t>
            </a:r>
            <a:r>
              <a:rPr lang="ru-RU" dirty="0" err="1" smtClean="0"/>
              <a:t>Блеквелл</a:t>
            </a:r>
            <a:r>
              <a:rPr lang="ru-RU" dirty="0" smtClean="0"/>
              <a:t> многократно выгонял наглую птицу на улицу, но индюк каждый раз возвращался. Особенно полюбилась Тому, как не странно, духовка, в которой он мог часами стоять, грея свои бока. Когда же семья </a:t>
            </a:r>
            <a:r>
              <a:rPr lang="ru-RU" dirty="0" err="1" smtClean="0"/>
              <a:t>Блеквелл</a:t>
            </a:r>
            <a:r>
              <a:rPr lang="ru-RU" dirty="0" smtClean="0"/>
              <a:t>, наконец, смирилась с настойчивым питомцем, их ждал новый сюрприз – индюк привел к духовке свою подругу. Такой «</a:t>
            </a:r>
            <a:r>
              <a:rPr lang="ru-RU" dirty="0" err="1" smtClean="0"/>
              <a:t>джентельменский</a:t>
            </a:r>
            <a:r>
              <a:rPr lang="ru-RU" dirty="0" smtClean="0"/>
              <a:t>» поступок не мог не удивить владельцев. Пришлось и ее принимать в свою «семью». </a:t>
            </a:r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КРОКОДИЛ</a:t>
            </a:r>
            <a:endParaRPr lang="ru-RU" dirty="0"/>
          </a:p>
        </p:txBody>
      </p:sp>
      <p:pic>
        <p:nvPicPr>
          <p:cNvPr id="4" name="Содержимое 3" descr="124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340768"/>
            <a:ext cx="6912768" cy="5184576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1666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Странные люди заводят странных питомцев. </a:t>
            </a:r>
            <a:r>
              <a:rPr lang="ru-RU" dirty="0" err="1" smtClean="0"/>
              <a:t>Викки</a:t>
            </a:r>
            <a:r>
              <a:rPr lang="ru-RU" dirty="0" smtClean="0"/>
              <a:t> </a:t>
            </a:r>
            <a:r>
              <a:rPr lang="ru-RU" dirty="0" err="1" smtClean="0"/>
              <a:t>Лоуленс</a:t>
            </a:r>
            <a:r>
              <a:rPr lang="ru-RU" dirty="0" smtClean="0"/>
              <a:t> – жительница Мельбурна (Австралия), любительница экзотики. В 1996 году к ее дому приполз </a:t>
            </a:r>
            <a:r>
              <a:rPr lang="ru-RU" b="1" dirty="0" smtClean="0"/>
              <a:t>крокодил</a:t>
            </a:r>
            <a:r>
              <a:rPr lang="ru-RU" dirty="0" smtClean="0"/>
              <a:t>, который так и остался жить с </a:t>
            </a:r>
            <a:r>
              <a:rPr lang="ru-RU" dirty="0" err="1" smtClean="0"/>
              <a:t>Викки</a:t>
            </a:r>
            <a:r>
              <a:rPr lang="ru-RU" dirty="0" smtClean="0"/>
              <a:t>. Хозяйка крокодила рассказывала о том, что Джонни  ласковый, любит сидеть на руках и играть. В запале игр он уже многократно ломал хозяйке руки. Кроме этого, в доме </a:t>
            </a:r>
            <a:r>
              <a:rPr lang="ru-RU" dirty="0" err="1" smtClean="0"/>
              <a:t>Лоуленс</a:t>
            </a:r>
            <a:r>
              <a:rPr lang="ru-RU" dirty="0" smtClean="0"/>
              <a:t>, где кроме </a:t>
            </a:r>
            <a:r>
              <a:rPr lang="ru-RU" dirty="0" err="1" smtClean="0"/>
              <a:t>Викки</a:t>
            </a:r>
            <a:r>
              <a:rPr lang="ru-RU" dirty="0" smtClean="0"/>
              <a:t> проживает и ее сын, всегда включен свет, дабы ночью не наступить на зубастую рептилию и не получить перелом ноги. </a:t>
            </a:r>
            <a:r>
              <a:rPr lang="ru-RU" dirty="0" err="1" smtClean="0"/>
              <a:t>Викки</a:t>
            </a:r>
            <a:r>
              <a:rPr lang="ru-RU" dirty="0" smtClean="0"/>
              <a:t> рассказывала журналистам, что, когда Джонни появился в доме, ее сыну был всего годик, но она не боялась оставлять их наедине. Когда Эндрю (сын) подрос, он убедил мать подпиливать зубы крокодилам. Да-да, к тому времени в их доме жили еще два хищника.</a:t>
            </a:r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МУРАВЬЕД</a:t>
            </a:r>
            <a:endParaRPr lang="ru-RU" dirty="0"/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1" y="1362174"/>
            <a:ext cx="6696744" cy="5022558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72"/>
          </a:xfrm>
        </p:spPr>
        <p:txBody>
          <a:bodyPr>
            <a:normAutofit/>
          </a:bodyPr>
          <a:lstStyle/>
          <a:p>
            <a:r>
              <a:rPr lang="ru-RU" dirty="0" smtClean="0"/>
              <a:t>У жительницы Соединенных Штатов Америки Анжелы Гудвин живут самые настоящие </a:t>
            </a:r>
            <a:r>
              <a:rPr lang="ru-RU" b="1" dirty="0" smtClean="0"/>
              <a:t>муравьеды</a:t>
            </a:r>
            <a:r>
              <a:rPr lang="ru-RU" dirty="0" smtClean="0"/>
              <a:t>. Их зовут </a:t>
            </a:r>
            <a:r>
              <a:rPr lang="ru-RU" dirty="0" err="1" smtClean="0"/>
              <a:t>Стиви</a:t>
            </a:r>
            <a:r>
              <a:rPr lang="ru-RU" dirty="0" smtClean="0"/>
              <a:t> и </a:t>
            </a:r>
            <a:r>
              <a:rPr lang="ru-RU" dirty="0" err="1" smtClean="0"/>
              <a:t>Пауль</a:t>
            </a:r>
            <a:r>
              <a:rPr lang="ru-RU" dirty="0" smtClean="0"/>
              <a:t>. Анжела рассказала журналистам, что ее питомцы - очень умные животные. Они никогда не останутся голодными. Если </a:t>
            </a:r>
            <a:r>
              <a:rPr lang="ru-RU" dirty="0" err="1" smtClean="0"/>
              <a:t>Стиви</a:t>
            </a:r>
            <a:r>
              <a:rPr lang="ru-RU" dirty="0" smtClean="0"/>
              <a:t> и </a:t>
            </a:r>
            <a:r>
              <a:rPr lang="ru-RU" dirty="0" err="1" smtClean="0"/>
              <a:t>Пауль</a:t>
            </a:r>
            <a:r>
              <a:rPr lang="ru-RU" dirty="0" smtClean="0"/>
              <a:t> проголодались, а хозяйки нет дома, они просто подходят к холодильнику и открывают его. В домашних условиях муравьеды питаются, как говорится, чем придется – от фарша до кетчупа. Хозяйка утверждает, что муравьеды отзываются на имена и обожают своих игрушечных мышей.</a:t>
            </a:r>
          </a:p>
        </p:txBody>
      </p:sp>
    </p:spTree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340</TotalTime>
  <Words>1423</Words>
  <Application>Microsoft Office PowerPoint</Application>
  <PresentationFormat>Экран (4:3)</PresentationFormat>
  <Paragraphs>48</Paragraphs>
  <Slides>22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Самые странные домашние питомцы</vt:lpstr>
      <vt:lpstr>МИНИ-ПИГИ</vt:lpstr>
      <vt:lpstr>Слайд 3</vt:lpstr>
      <vt:lpstr>ИНДЮКИ</vt:lpstr>
      <vt:lpstr>Слайд 5</vt:lpstr>
      <vt:lpstr>КРОКОДИЛ</vt:lpstr>
      <vt:lpstr>Слайд 7</vt:lpstr>
      <vt:lpstr>МУРАВЬЕД</vt:lpstr>
      <vt:lpstr>Слайд 9</vt:lpstr>
      <vt:lpstr>ЛИСЫ</vt:lpstr>
      <vt:lpstr>Слайд 11</vt:lpstr>
      <vt:lpstr>КОЙОТ</vt:lpstr>
      <vt:lpstr>Слайд 13</vt:lpstr>
      <vt:lpstr>ОВЦЫ</vt:lpstr>
      <vt:lpstr>Слайд 15</vt:lpstr>
      <vt:lpstr>СКУНСЫ</vt:lpstr>
      <vt:lpstr>Слайд 17</vt:lpstr>
      <vt:lpstr>БИЗОН</vt:lpstr>
      <vt:lpstr>Слайд 19</vt:lpstr>
      <vt:lpstr>БЕГЕМОТ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странные домашние питомцы</dc:title>
  <dc:creator>zooclub.ru</dc:creator>
  <cp:keywords>животные, домашние животные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29</cp:revision>
  <dcterms:created xsi:type="dcterms:W3CDTF">2014-02-10T01:08:29Z</dcterms:created>
  <dcterms:modified xsi:type="dcterms:W3CDTF">2018-02-16T06:47:42Z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