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818191-7078-456F-B3C1-68530B8D6FAA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245F25-F238-488C-9860-3C109AF2FB1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http://zooclub.ru/samye/popularnye_porody_domashnih_sviney.shtml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245F25-F238-488C-9860-3C109AF2FB1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http://zooclub.ru/samye/popularnye_porody_domashnih_sviney.shtml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245F25-F238-488C-9860-3C109AF2FB18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http://zooclub.ru/samye/popularnye_porody_domashnih_sviney.shtml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245F25-F238-488C-9860-3C109AF2FB18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http://zooclub.ru/samye/popularnye_porody_domashnih_sviney.shtml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245F25-F238-488C-9860-3C109AF2FB18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http://zooclub.ru/samye/popularnye_porody_domashnih_sviney.shtml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245F25-F238-488C-9860-3C109AF2FB1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http://zooclub.ru/samye/popularnye_porody_domashnih_sviney.shtml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245F25-F238-488C-9860-3C109AF2FB1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http://zooclub.ru/samye/popularnye_porody_domashnih_sviney.shtml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245F25-F238-488C-9860-3C109AF2FB1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http://zooclub.ru/samye/popularnye_porody_domashnih_sviney.shtml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245F25-F238-488C-9860-3C109AF2FB18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http://zooclub.ru/samye/popularnye_porody_domashnih_sviney.shtml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245F25-F238-488C-9860-3C109AF2FB18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http://zooclub.ru/samye/popularnye_porody_domashnih_sviney.shtml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245F25-F238-488C-9860-3C109AF2FB18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http://zooclub.ru/samye/popularnye_porody_domashnih_sviney.shtml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245F25-F238-488C-9860-3C109AF2FB18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http://zooclub.ru/samye/popularnye_porody_domashnih_sviney.shtml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245F25-F238-488C-9860-3C109AF2FB18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41E0B2B5-B3C1-409A-982B-A1A2C8D686B0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CD2D61F3-DE73-4F16-B285-BD4EB12A7D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0B2B5-B3C1-409A-982B-A1A2C8D686B0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D61F3-DE73-4F16-B285-BD4EB12A7D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0B2B5-B3C1-409A-982B-A1A2C8D686B0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D61F3-DE73-4F16-B285-BD4EB12A7D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0B2B5-B3C1-409A-982B-A1A2C8D686B0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D61F3-DE73-4F16-B285-BD4EB12A7D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0B2B5-B3C1-409A-982B-A1A2C8D686B0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D61F3-DE73-4F16-B285-BD4EB12A7D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0B2B5-B3C1-409A-982B-A1A2C8D686B0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D61F3-DE73-4F16-B285-BD4EB12A7D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1E0B2B5-B3C1-409A-982B-A1A2C8D686B0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D2D61F3-DE73-4F16-B285-BD4EB12A7D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41E0B2B5-B3C1-409A-982B-A1A2C8D686B0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CD2D61F3-DE73-4F16-B285-BD4EB12A7D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0B2B5-B3C1-409A-982B-A1A2C8D686B0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D61F3-DE73-4F16-B285-BD4EB12A7D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0B2B5-B3C1-409A-982B-A1A2C8D686B0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D61F3-DE73-4F16-B285-BD4EB12A7D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0B2B5-B3C1-409A-982B-A1A2C8D686B0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D61F3-DE73-4F16-B285-BD4EB12A7D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41E0B2B5-B3C1-409A-982B-A1A2C8D686B0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CD2D61F3-DE73-4F16-B285-BD4EB12A7DD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Самые распространенные породы домашних свиней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В настоящее время существует множество пород свиней. Некоторые из них распространены гораздо шире остальных благодаря крепкому здоровью, хорошей приспособляемости к новым условиям и анатомическим особенностям.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6309320"/>
            <a:ext cx="17027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www.zooclub.ru</a:t>
            </a:r>
            <a:endParaRPr lang="ru-RU" sz="1400" b="1" dirty="0"/>
          </a:p>
        </p:txBody>
      </p:sp>
      <p:pic>
        <p:nvPicPr>
          <p:cNvPr id="5" name="Рисунок 4" descr="1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5508104" y="4437112"/>
            <a:ext cx="3316008" cy="2160240"/>
          </a:xfrm>
          <a:prstGeom prst="rect">
            <a:avLst/>
          </a:prstGeom>
        </p:spPr>
      </p:pic>
      <p:pic>
        <p:nvPicPr>
          <p:cNvPr id="6" name="Рисунок 5" descr="9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5536" y="404664"/>
            <a:ext cx="3384376" cy="211335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Ландрас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Содержимое 3" descr="1450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628800"/>
            <a:ext cx="7697887" cy="4772690"/>
          </a:xfrm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65816"/>
          </a:xfrm>
        </p:spPr>
        <p:txBody>
          <a:bodyPr>
            <a:normAutofit/>
          </a:bodyPr>
          <a:lstStyle/>
          <a:p>
            <a:r>
              <a:rPr lang="ru-RU" dirty="0" smtClean="0"/>
              <a:t>Порода </a:t>
            </a:r>
            <a:r>
              <a:rPr lang="ru-RU" b="1" dirty="0" err="1" smtClean="0">
                <a:solidFill>
                  <a:schemeClr val="accent3">
                    <a:lumMod val="75000"/>
                  </a:schemeClr>
                </a:solidFill>
              </a:rPr>
              <a:t>Ландрас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dirty="0" smtClean="0"/>
              <a:t>выведена в Дании. Она относится к породам мясного направления. В тушах животных породы </a:t>
            </a:r>
            <a:r>
              <a:rPr lang="ru-RU" dirty="0" err="1" smtClean="0"/>
              <a:t>ландрас</a:t>
            </a:r>
            <a:r>
              <a:rPr lang="ru-RU" dirty="0" smtClean="0"/>
              <a:t> на выходе получается около 57-59% мяса. Характерными особенностями этой породы являются белый окрас, большие висячие уши, длинное и узкое туловище, широкие окорока. </a:t>
            </a:r>
            <a:r>
              <a:rPr lang="ru-RU" dirty="0" err="1" smtClean="0"/>
              <a:t>Ландрасы</a:t>
            </a:r>
            <a:r>
              <a:rPr lang="ru-RU" dirty="0" smtClean="0"/>
              <a:t> достаточно требовательны к питанию и условиям содержания.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720080"/>
          </a:xfrm>
        </p:spPr>
        <p:txBody>
          <a:bodyPr/>
          <a:lstStyle/>
          <a:p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Уржумская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порода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Содержимое 3" descr="1450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916832"/>
            <a:ext cx="8118584" cy="4398796"/>
          </a:xfrm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93808"/>
          </a:xfrm>
        </p:spPr>
        <p:txBody>
          <a:bodyPr>
            <a:normAutofit/>
          </a:bodyPr>
          <a:lstStyle/>
          <a:p>
            <a:r>
              <a:rPr lang="ru-RU" b="1" dirty="0" err="1" smtClean="0">
                <a:solidFill>
                  <a:schemeClr val="accent3">
                    <a:lumMod val="75000"/>
                  </a:schemeClr>
                </a:solidFill>
              </a:rPr>
              <a:t>Уржумская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 порода свиней </a:t>
            </a:r>
            <a:r>
              <a:rPr lang="ru-RU" dirty="0" smtClean="0"/>
              <a:t>характеризуется высокой продуктивностью (до 58% мяса), отличными адаптационными способностями. Эти белые вислоухие свиньи с крепким телосложением и хорошо развитой филейной частью не требовательны к условиям содержания и рациону, в отличие от некоторых других пород свиней. Вес, который </a:t>
            </a:r>
            <a:r>
              <a:rPr lang="ru-RU" dirty="0" err="1" smtClean="0"/>
              <a:t>уржумские</a:t>
            </a:r>
            <a:r>
              <a:rPr lang="ru-RU" dirty="0" smtClean="0"/>
              <a:t> свиньи способны набрать, - 300-320 кг (хряки) и 230-250 кг (свиноматки).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Эстонская беконная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Содержимое 3" descr="1450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628800"/>
            <a:ext cx="8280920" cy="4230797"/>
          </a:xfrm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6581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Эстонская беконная порода </a:t>
            </a:r>
            <a:r>
              <a:rPr lang="ru-RU" dirty="0" smtClean="0"/>
              <a:t>по экстерьеру приближена к </a:t>
            </a:r>
            <a:r>
              <a:rPr lang="ru-RU" dirty="0" err="1" smtClean="0"/>
              <a:t>ландрасам</a:t>
            </a:r>
            <a:r>
              <a:rPr lang="ru-RU" dirty="0" smtClean="0"/>
              <a:t> и также принадлежит ко второй породной группе. Взрослые особи отличаются крепким телосложением, длинными свисающими ушами, средней производительностью. Взрослые особи весят порядка 330 кг (самцы/хряки) и 240 кг (самки/свиноматки). При чистопородном разведении обладают высокой продуктивностью (до 60% мяса). Эстонская беконная порода широко распространена в Прибалтике.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Украинская степная рябая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Содержимое 3" descr="1450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484784"/>
            <a:ext cx="7272808" cy="5024850"/>
          </a:xfrm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809832"/>
          </a:xfrm>
        </p:spPr>
        <p:txBody>
          <a:bodyPr/>
          <a:lstStyle/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Украинская степная рябая порода </a:t>
            </a:r>
            <a:r>
              <a:rPr lang="ru-RU" dirty="0" smtClean="0"/>
              <a:t>свиней принадлежит к третьей породной группе. Масть ее представителей – черно-пестрая, чаще свиньи имеют однотонно-черный, черно-белый и черно-рыжий окрас. Кабаны во взрослом состоянии весят примерно 280-300 кг, самки немного уступают – 200-220 кг. Свиньи этой породы отличаются быстрым </a:t>
            </a:r>
            <a:r>
              <a:rPr lang="ru-RU" dirty="0" err="1" smtClean="0"/>
              <a:t>осаливанием</a:t>
            </a:r>
            <a:r>
              <a:rPr lang="ru-RU" dirty="0" smtClean="0"/>
              <a:t> и скороспелостью.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Миргородская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Содержимое 3" descr="1451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556792"/>
            <a:ext cx="7224464" cy="4781281"/>
          </a:xfrm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73782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Миргородская порода свиней </a:t>
            </a:r>
            <a:r>
              <a:rPr lang="ru-RU" dirty="0" smtClean="0"/>
              <a:t>также черно-пестрой масти. Для ее представителей характерна глубокая широкая грудь, крепкое телосложение, корпус средней длины (150-180 см). Живой вес миргородских кабанов составляет около 300-330 кг, свиноматок – 200-220 кг. На выходе производят порядка 55% мяса. </a:t>
            </a:r>
            <a:r>
              <a:rPr lang="ru-RU" dirty="0" err="1" smtClean="0"/>
              <a:t>Осаливание</a:t>
            </a:r>
            <a:r>
              <a:rPr lang="ru-RU" dirty="0" smtClean="0"/>
              <a:t> происходит достаточно быстро. Популярность этой породе обеспечили высокая продуктивности и приспособленность свиней этой породы к выгулу на пастбищах.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720080"/>
          </a:xfrm>
        </p:spPr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Крупная белая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Содержимое 3" descr="1450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844824"/>
            <a:ext cx="7560840" cy="4563998"/>
          </a:xfrm>
          <a:ln>
            <a:solidFill>
              <a:schemeClr val="accent1">
                <a:lumMod val="50000"/>
              </a:schemeClr>
            </a:solidFill>
          </a:ln>
          <a:effectLst>
            <a:outerShdw blurRad="50800" dist="50800" dir="5400000" sx="2000" sy="2000" algn="ctr" rotWithShape="0">
              <a:schemeClr val="tx1">
                <a:alpha val="43000"/>
              </a:schemeClr>
            </a:outerShdw>
          </a:effec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Крупная черная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Содержимое 3" descr="1451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700808"/>
            <a:ext cx="8000722" cy="4494951"/>
          </a:xfrm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6581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Крупная черная порода </a:t>
            </a:r>
            <a:r>
              <a:rPr lang="ru-RU" dirty="0" smtClean="0"/>
              <a:t>выведена в Великобритании в 19 веке. Представители этой породы обычно черной масти. Они обладают средними размерами и относительно рыхлой конструкцией. По сравнению с другими породами, черная крупная имеет меньшую производительность и продуктивность, так как свиноматки производят около 10 поросят за один опорос, а в туше этих животных содержится около 52-53% мяса.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49792"/>
          </a:xfrm>
        </p:spPr>
        <p:txBody>
          <a:bodyPr>
            <a:normAutofit/>
          </a:bodyPr>
          <a:lstStyle/>
          <a:p>
            <a:r>
              <a:rPr lang="ru-RU" b="1" dirty="0" smtClean="0"/>
              <a:t>Свиньи – важные сельскохозяйственные животные</a:t>
            </a:r>
            <a:r>
              <a:rPr lang="ru-RU" dirty="0" smtClean="0"/>
              <a:t>. У каждой породы имеются свои особенности, которые выделяют ее из общего ряда. Учитывая их и соотнося с целями разведения и условий будущего содержания животноводы подбирают подходящую породу.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7778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Крупная белая порода </a:t>
            </a:r>
            <a:r>
              <a:rPr lang="ru-RU" dirty="0" smtClean="0"/>
              <a:t>– самая распространенная порода свиней не только в России (на родине породы), но и в странах бывшего СССР. Она получилась путем изменения и улучшения английской крупной свиньи. Отечественная порода обладает длинным, широким корпусом, белым окрасом, крепкими копытами, хорошими окороками. Взрослые свиньи этой породы имеют размеры: длина тела – 175-185 см, вес - около 350 кг (хряки); длина тела  – 160-165 см, вес - 230-260 кг (свиноматки).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Белорусская черно-пестрая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Содержимое 3" descr="1450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772816"/>
            <a:ext cx="7910209" cy="4501628"/>
          </a:xfrm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9380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Белорусская черно-пестрая порода </a:t>
            </a:r>
            <a:r>
              <a:rPr lang="ru-RU" dirty="0" smtClean="0"/>
              <a:t>появилась в результате «смешения» четырех пород: </a:t>
            </a:r>
            <a:r>
              <a:rPr lang="ru-RU" dirty="0" err="1" smtClean="0"/>
              <a:t>беркширской</a:t>
            </a:r>
            <a:r>
              <a:rPr lang="ru-RU" dirty="0" smtClean="0"/>
              <a:t>, </a:t>
            </a:r>
            <a:r>
              <a:rPr lang="ru-RU" dirty="0" err="1" smtClean="0"/>
              <a:t>ландрас</a:t>
            </a:r>
            <a:r>
              <a:rPr lang="ru-RU" dirty="0" smtClean="0"/>
              <a:t>, крупных черной и белой.  Для этой породы характерна черно-белая масть, несколько короткие конечности, широкая спина. Окорока умеренно развиты. По размерам свиньи этой породы незначительно уступают крупной белой породе свиньей. Повсеместно разводятся на родине и в близлежащих странах, но чем дальше от Белоруссии, тем меньше их популярность.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Латвийская белая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Содержимое 3" descr="1450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556792"/>
            <a:ext cx="7736873" cy="4923464"/>
          </a:xfrm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43189"/>
            <a:ext cx="8229600" cy="5531347"/>
          </a:xfrm>
        </p:spPr>
        <p:txBody>
          <a:bodyPr>
            <a:normAutofit/>
          </a:bodyPr>
          <a:lstStyle/>
          <a:p>
            <a:r>
              <a:rPr lang="ru-RU" dirty="0" smtClean="0"/>
              <a:t>Свиньи породы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Латвийская белая </a:t>
            </a:r>
            <a:r>
              <a:rPr lang="ru-RU" dirty="0" smtClean="0"/>
              <a:t>– родственницы крупных белых свиньей, поэтому у них много общих внешних черт. Примечательно, что хряки латвийской белой породы  набирают вес до 340 кг, а свиноматки – на 100 кг меньше. Молодняк к семи месяцам весит около одного центнера. В тушах этих животных содержатся порядка 55% мяса и 35% сала.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Украинская степная белая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Содержимое 3" descr="1450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1556792"/>
            <a:ext cx="7457672" cy="4962742"/>
          </a:xfrm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6581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Украинская степная белая порода </a:t>
            </a:r>
            <a:r>
              <a:rPr lang="ru-RU" dirty="0" smtClean="0"/>
              <a:t>относится к породам свиней первой группы, то есть к породам универсального направления (</a:t>
            </a:r>
            <a:r>
              <a:rPr lang="ru-RU" dirty="0" err="1" smtClean="0"/>
              <a:t>мясо-сальная</a:t>
            </a:r>
            <a:r>
              <a:rPr lang="ru-RU" dirty="0" smtClean="0"/>
              <a:t>). В тушах этих свиней содержится около 52-54% мяса и 34-36% сала. Украинские степные белые свиньи хорошо переживают засушливый климат, благодаря чему они распространились в областях, расположенных южнее Украины.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173</TotalTime>
  <Words>775</Words>
  <Application>Microsoft Office PowerPoint</Application>
  <PresentationFormat>Экран (4:3)</PresentationFormat>
  <Paragraphs>48</Paragraphs>
  <Slides>22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Городская</vt:lpstr>
      <vt:lpstr>Самые распространенные породы домашних свиней</vt:lpstr>
      <vt:lpstr>Крупная белая</vt:lpstr>
      <vt:lpstr>Слайд 3</vt:lpstr>
      <vt:lpstr>Белорусская черно-пестрая</vt:lpstr>
      <vt:lpstr>Слайд 5</vt:lpstr>
      <vt:lpstr>Латвийская белая</vt:lpstr>
      <vt:lpstr>Слайд 7</vt:lpstr>
      <vt:lpstr>Украинская степная белая</vt:lpstr>
      <vt:lpstr>Слайд 9</vt:lpstr>
      <vt:lpstr>Ландрас</vt:lpstr>
      <vt:lpstr>Слайд 11</vt:lpstr>
      <vt:lpstr>Уржумская порода</vt:lpstr>
      <vt:lpstr>Слайд 13</vt:lpstr>
      <vt:lpstr>Эстонская беконная</vt:lpstr>
      <vt:lpstr>Слайд 15</vt:lpstr>
      <vt:lpstr>Украинская степная рябая</vt:lpstr>
      <vt:lpstr>Слайд 17</vt:lpstr>
      <vt:lpstr>Миргородская</vt:lpstr>
      <vt:lpstr>Слайд 19</vt:lpstr>
      <vt:lpstr>Крупная черная</vt:lpstr>
      <vt:lpstr>Слайд 21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Самые распространенные породы домашних свиней</dc:title>
  <dc:creator>zooclub.ru</dc:creator>
  <cp:keywords>животные, домашние животные, свиньи</cp:keywords>
  <dc:description>Данная презентация может быть использована в личных целях, но не может быть опубликована в интернете на других сайтах</dc:description>
  <cp:lastModifiedBy>user1</cp:lastModifiedBy>
  <cp:revision>8</cp:revision>
  <dcterms:created xsi:type="dcterms:W3CDTF">2014-02-10T08:23:14Z</dcterms:created>
  <dcterms:modified xsi:type="dcterms:W3CDTF">2016-02-01T03:49:44Z</dcterms:modified>
  <cp:contentStatus>Окончательное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