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F6D3F-F664-4A1D-A190-C7054EB39FD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0B960-D1E2-4CEF-A3A5-07B4B8FFE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</a:t>
            </a:r>
            <a:r>
              <a:rPr lang="en-US" dirty="0" smtClean="0"/>
              <a:t>zooclub.ru/samye/pryguchie_akvariumnye_rybki.shtml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0B960-D1E2-4CEF-A3A5-07B4B8FFEDC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http://zooclub.ru/samye/pryguchie_akvariumnye_rybki.shtml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0B960-D1E2-4CEF-A3A5-07B4B8FFEDC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http://zooclub.ru/samye/pryguchie_akvariumnye_rybki.shtml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0B960-D1E2-4CEF-A3A5-07B4B8FFEDC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http://zooclub.ru/samye/pryguchie_akvariumnye_rybki.shtml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0B960-D1E2-4CEF-A3A5-07B4B8FFEDC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http://zooclub.ru/samye/pryguchie_akvariumnye_rybki.shtml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0B960-D1E2-4CEF-A3A5-07B4B8FFEDC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http://zooclub.ru/samye/pryguchie_akvariumnye_rybki.shtml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0B960-D1E2-4CEF-A3A5-07B4B8FFEDC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http://zooclub.ru/samye/pryguchie_akvariumnye_rybki.shtml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0B960-D1E2-4CEF-A3A5-07B4B8FFEDC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http://zooclub.ru/samye/pryguchie_akvariumnye_rybki.shtml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0B960-D1E2-4CEF-A3A5-07B4B8FFEDC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http://zooclub.ru/samye/pryguchie_akvariumnye_rybki.shtml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0B960-D1E2-4CEF-A3A5-07B4B8FFEDC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http://zooclub.ru/samye/pryguchie_akvariumnye_rybki.shtml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0B960-D1E2-4CEF-A3A5-07B4B8FFEDC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http://zooclub.ru/samye/pryguchie_akvariumnye_rybki.shtml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0B960-D1E2-4CEF-A3A5-07B4B8FFEDC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7EBE-8B6B-4B66-8BF9-E3060E15086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E4CA-00A5-468D-9486-6283DB8625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7EBE-8B6B-4B66-8BF9-E3060E15086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E4CA-00A5-468D-9486-6283DB862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7EBE-8B6B-4B66-8BF9-E3060E15086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E4CA-00A5-468D-9486-6283DB862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7EBE-8B6B-4B66-8BF9-E3060E15086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E4CA-00A5-468D-9486-6283DB862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7EBE-8B6B-4B66-8BF9-E3060E15086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DA2E4CA-00A5-468D-9486-6283DB862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7EBE-8B6B-4B66-8BF9-E3060E15086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E4CA-00A5-468D-9486-6283DB862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7EBE-8B6B-4B66-8BF9-E3060E15086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E4CA-00A5-468D-9486-6283DB862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7EBE-8B6B-4B66-8BF9-E3060E15086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E4CA-00A5-468D-9486-6283DB862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7EBE-8B6B-4B66-8BF9-E3060E15086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E4CA-00A5-468D-9486-6283DB862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7EBE-8B6B-4B66-8BF9-E3060E15086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E4CA-00A5-468D-9486-6283DB862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7EBE-8B6B-4B66-8BF9-E3060E15086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E4CA-00A5-468D-9486-6283DB862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A8E7EBE-8B6B-4B66-8BF9-E3060E15086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DA2E4CA-00A5-468D-9486-6283DB862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700" dirty="0" smtClean="0"/>
              <a:t>Самые прыгучие аквариумные рыбки</a:t>
            </a:r>
            <a:endParaRPr lang="ru-RU" sz="4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Некоторым аквариумным рыбкам свойственна прыгучесть. Они выпрыгивают над поверхностью воды иногда очень высоко и далеко. Таких рыбок достаточно много, вот лишь некоторые из них.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6453336"/>
            <a:ext cx="174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www.zooclub.ru</a:t>
            </a:r>
            <a:endParaRPr lang="ru-RU" sz="1600" b="1" dirty="0"/>
          </a:p>
        </p:txBody>
      </p:sp>
      <p:pic>
        <p:nvPicPr>
          <p:cNvPr id="5" name="Рисунок 4" descr="(149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79512" y="188640"/>
            <a:ext cx="2448272" cy="1719351"/>
          </a:xfrm>
          <a:prstGeom prst="rect">
            <a:avLst/>
          </a:prstGeom>
        </p:spPr>
      </p:pic>
      <p:pic>
        <p:nvPicPr>
          <p:cNvPr id="6" name="Рисунок 5" descr="(192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457147" flipH="1" flipV="1">
            <a:off x="5774443" y="4353555"/>
            <a:ext cx="3155480" cy="25560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Высокоплавничная</a:t>
            </a:r>
            <a:r>
              <a:rPr lang="ru-RU" dirty="0" smtClean="0"/>
              <a:t> </a:t>
            </a:r>
            <a:r>
              <a:rPr lang="ru-RU" dirty="0" err="1" smtClean="0"/>
              <a:t>пецилия</a:t>
            </a:r>
            <a:endParaRPr lang="ru-RU" dirty="0"/>
          </a:p>
        </p:txBody>
      </p:sp>
      <p:pic>
        <p:nvPicPr>
          <p:cNvPr id="4" name="Содержимое 3" descr="145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12776"/>
            <a:ext cx="7802950" cy="511093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Высокоплавничная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, или </a:t>
            </a:r>
            <a:r>
              <a:rPr lang="ru-RU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флаговая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пецилия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smtClean="0"/>
              <a:t>(</a:t>
            </a:r>
            <a:r>
              <a:rPr lang="ru-RU" dirty="0" err="1" smtClean="0"/>
              <a:t>Poecilia</a:t>
            </a:r>
            <a:r>
              <a:rPr lang="ru-RU" dirty="0" smtClean="0"/>
              <a:t> </a:t>
            </a:r>
            <a:r>
              <a:rPr lang="ru-RU" dirty="0" err="1" smtClean="0"/>
              <a:t>velifera</a:t>
            </a:r>
            <a:r>
              <a:rPr lang="ru-RU" dirty="0" smtClean="0"/>
              <a:t>) – красивая аквариумная рыбка средних размеров (от 10 до 20 см). У нее мирный и спокойный тип поведения, но она довольно часто выпрыгивает из воды. Содержать </a:t>
            </a:r>
            <a:r>
              <a:rPr lang="ru-RU" dirty="0" err="1" smtClean="0"/>
              <a:t>пецилию</a:t>
            </a:r>
            <a:r>
              <a:rPr lang="ru-RU" dirty="0" smtClean="0"/>
              <a:t> непросто, она требует немало труда и усилий. Чтобы усилия не пропали даром, обязательно стоит накрывать аквариум крышкой.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Неоновый </a:t>
            </a:r>
            <a:r>
              <a:rPr lang="ru-RU" dirty="0" err="1" smtClean="0"/>
              <a:t>аплохейлихтис</a:t>
            </a:r>
            <a:endParaRPr lang="ru-RU" dirty="0"/>
          </a:p>
        </p:txBody>
      </p:sp>
      <p:pic>
        <p:nvPicPr>
          <p:cNvPr id="6" name="Содержимое 5" descr="8389582886_9a45b3e8ed_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8000647" cy="4925399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9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Неоновые </a:t>
            </a:r>
            <a:r>
              <a:rPr lang="ru-RU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аплохейлихтисы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smtClean="0"/>
              <a:t>(</a:t>
            </a:r>
            <a:r>
              <a:rPr lang="ru-RU" dirty="0" err="1" smtClean="0"/>
              <a:t>Aplocheilichthys</a:t>
            </a:r>
            <a:r>
              <a:rPr lang="ru-RU" dirty="0" smtClean="0"/>
              <a:t> </a:t>
            </a:r>
            <a:r>
              <a:rPr lang="ru-RU" dirty="0" err="1" smtClean="0"/>
              <a:t>macrophthalmus</a:t>
            </a:r>
            <a:r>
              <a:rPr lang="ru-RU" dirty="0" smtClean="0"/>
              <a:t>) – яркие, маленькие, шустрые рыбки. Они могут быть отличными объектами для наблюдения. Своей окраской и подвижностью они смогут привлечь внимание даже непоседливых детей. Эти аквариумные рыбки весьма прыгучие. Наиболее часто </a:t>
            </a:r>
            <a:r>
              <a:rPr lang="ru-RU" dirty="0" err="1" smtClean="0"/>
              <a:t>аплохейлихтисы</a:t>
            </a:r>
            <a:r>
              <a:rPr lang="ru-RU" dirty="0" smtClean="0"/>
              <a:t> неоновые совершают свои прыжки над поверхностью воды в период нереста.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Тетра-конго</a:t>
            </a:r>
            <a:endParaRPr lang="ru-RU" dirty="0"/>
          </a:p>
        </p:txBody>
      </p:sp>
      <p:pic>
        <p:nvPicPr>
          <p:cNvPr id="6" name="Содержимое 5" descr="316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72816"/>
            <a:ext cx="7726238" cy="4116981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Тетра-конго</a:t>
            </a:r>
            <a:r>
              <a:rPr lang="ru-RU" dirty="0" smtClean="0"/>
              <a:t> (</a:t>
            </a:r>
            <a:r>
              <a:rPr lang="ru-RU" dirty="0" err="1" smtClean="0"/>
              <a:t>Phenacogrammus</a:t>
            </a:r>
            <a:r>
              <a:rPr lang="ru-RU" dirty="0" smtClean="0"/>
              <a:t> </a:t>
            </a:r>
            <a:r>
              <a:rPr lang="ru-RU" dirty="0" err="1" smtClean="0"/>
              <a:t>interruptus</a:t>
            </a:r>
            <a:r>
              <a:rPr lang="ru-RU" dirty="0" smtClean="0"/>
              <a:t>). Эта рыба получила такое название от места своего природного обитания – реки Конго. Рыбка </a:t>
            </a:r>
            <a:r>
              <a:rPr lang="ru-RU" dirty="0" err="1" smtClean="0"/>
              <a:t>конго</a:t>
            </a:r>
            <a:r>
              <a:rPr lang="ru-RU" dirty="0" smtClean="0"/>
              <a:t> обладает яркой привлекательной окраской и мирным нравом. Конго любят собираться в стаю и активно исследовать верхние слои воды, время от времени выпрыгивая из нее.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Неоны</a:t>
            </a:r>
            <a:endParaRPr lang="ru-RU" dirty="0"/>
          </a:p>
        </p:txBody>
      </p:sp>
      <p:pic>
        <p:nvPicPr>
          <p:cNvPr id="6" name="Содержимое 5" descr="316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556792"/>
            <a:ext cx="7006158" cy="4594038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Неоны</a:t>
            </a:r>
            <a:r>
              <a:rPr lang="ru-RU" dirty="0" smtClean="0"/>
              <a:t> (</a:t>
            </a:r>
            <a:r>
              <a:rPr lang="ru-RU" dirty="0" err="1" smtClean="0"/>
              <a:t>Paracheirodon</a:t>
            </a:r>
            <a:r>
              <a:rPr lang="ru-RU" dirty="0" smtClean="0"/>
              <a:t>). Даже начинающие аквариумисты знают этих ярких, светящихся, маленьких рыбок. Неоны, как и большинство мелких рыб, предпочитают держаться в верхних слоях воды. В пылу своей активной жизни они часто выпрыгивают из воды. Крышка аквариума может спасти жизнь этим миниатюрным красавцам.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Сиамский петушок</a:t>
            </a:r>
            <a:endParaRPr lang="ru-RU" dirty="0"/>
          </a:p>
        </p:txBody>
      </p:sp>
      <p:pic>
        <p:nvPicPr>
          <p:cNvPr id="4" name="Содержимое 3" descr="145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277925"/>
            <a:ext cx="7704856" cy="5303509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Бойцовая рыбка </a:t>
            </a:r>
            <a:r>
              <a:rPr lang="ru-RU" dirty="0" smtClean="0"/>
              <a:t>(</a:t>
            </a:r>
            <a:r>
              <a:rPr lang="ru-RU" dirty="0" err="1" smtClean="0"/>
              <a:t>Betta</a:t>
            </a:r>
            <a:r>
              <a:rPr lang="ru-RU" dirty="0" smtClean="0"/>
              <a:t> </a:t>
            </a:r>
            <a:r>
              <a:rPr lang="ru-RU" dirty="0" err="1" smtClean="0"/>
              <a:t>splendens</a:t>
            </a:r>
            <a:r>
              <a:rPr lang="ru-RU" dirty="0" smtClean="0"/>
              <a:t>), относится к лабиринтовым рыбкам. Название рыбок характеризует их поведение – они весьма драчливы и агрессивны. Отстаивая свою территорию, они могут совершать стремительные броски, а также высоко выпрыгивать из аквариума, нередко приземляясь вне воды.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Малпулютта</a:t>
            </a:r>
            <a:r>
              <a:rPr lang="ru-RU" dirty="0" smtClean="0"/>
              <a:t> </a:t>
            </a:r>
            <a:r>
              <a:rPr lang="ru-RU" dirty="0" err="1" smtClean="0"/>
              <a:t>Кретсена</a:t>
            </a:r>
            <a:endParaRPr lang="ru-RU" dirty="0"/>
          </a:p>
        </p:txBody>
      </p:sp>
      <p:pic>
        <p:nvPicPr>
          <p:cNvPr id="6" name="Содержимое 5" descr="316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00808"/>
            <a:ext cx="7620000" cy="4262438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Меченосец</a:t>
            </a:r>
            <a:endParaRPr lang="ru-RU" dirty="0"/>
          </a:p>
        </p:txBody>
      </p:sp>
      <p:pic>
        <p:nvPicPr>
          <p:cNvPr id="6" name="Содержимое 5" descr="316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72816"/>
            <a:ext cx="7704503" cy="4226470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Меченосцы </a:t>
            </a:r>
            <a:r>
              <a:rPr lang="ru-RU" dirty="0" smtClean="0"/>
              <a:t> (</a:t>
            </a:r>
            <a:r>
              <a:rPr lang="ru-RU" dirty="0" err="1" smtClean="0"/>
              <a:t>Xiphophorus</a:t>
            </a:r>
            <a:r>
              <a:rPr lang="ru-RU" dirty="0" smtClean="0"/>
              <a:t>) тоже умеют неплохо прыгать. Они достаточно спокойные и мирно настроенные аквариумные рыбки, неплохо уживаются с другими видами рыб. В период размножения (нереста) они более активны и прыгучи, чем в обычное время.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Малпулютта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Кретсена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smtClean="0"/>
              <a:t>(</a:t>
            </a:r>
            <a:r>
              <a:rPr lang="ru-RU" dirty="0" err="1" smtClean="0"/>
              <a:t>Malpulutta</a:t>
            </a:r>
            <a:r>
              <a:rPr lang="ru-RU" dirty="0" smtClean="0"/>
              <a:t> </a:t>
            </a:r>
            <a:r>
              <a:rPr lang="ru-RU" dirty="0" err="1" smtClean="0"/>
              <a:t>kretseri</a:t>
            </a:r>
            <a:r>
              <a:rPr lang="ru-RU" dirty="0" smtClean="0"/>
              <a:t>). Эти рыбки миролюбивы и не любят конфликтов. Они очень пугливые, поэтому могут подолгу прятаться среди растений, в пещерах или под корягами, если таковые имеются в аквариуме. Тем не менее, они также могут стремительно плыть и выпрыгивать над водой.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Черный макропод</a:t>
            </a:r>
            <a:endParaRPr lang="ru-RU" dirty="0"/>
          </a:p>
        </p:txBody>
      </p:sp>
      <p:pic>
        <p:nvPicPr>
          <p:cNvPr id="4" name="Содержимое 3" descr="145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01975"/>
            <a:ext cx="7344816" cy="496999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Черный макропод </a:t>
            </a:r>
            <a:r>
              <a:rPr lang="ru-RU" dirty="0" smtClean="0"/>
              <a:t>(</a:t>
            </a:r>
            <a:r>
              <a:rPr lang="ru-RU" dirty="0" err="1" smtClean="0"/>
              <a:t>Macropodus</a:t>
            </a:r>
            <a:r>
              <a:rPr lang="ru-RU" dirty="0" smtClean="0"/>
              <a:t> </a:t>
            </a:r>
            <a:r>
              <a:rPr lang="ru-RU" dirty="0" err="1" smtClean="0"/>
              <a:t>concolor</a:t>
            </a:r>
            <a:r>
              <a:rPr lang="ru-RU" dirty="0" smtClean="0"/>
              <a:t>). Эти рыбки отличаются своей прыгучестью, особенно в нерестовый период, поэтому аквариум должен быть закрыт крышкой. К тому же она поможет сохранить высокую температуру воздуха внутри, благодаря чему, подплывающие к поверхности воды, чтобы заглотнуть атмосферный воздух, макроподы не простудятся.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Данио</a:t>
            </a:r>
            <a:endParaRPr lang="ru-RU" dirty="0"/>
          </a:p>
        </p:txBody>
      </p:sp>
      <p:pic>
        <p:nvPicPr>
          <p:cNvPr id="6" name="Содержимое 5" descr="316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7905750" cy="4924153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Данио</a:t>
            </a:r>
            <a:r>
              <a:rPr lang="ru-RU" dirty="0" smtClean="0"/>
              <a:t> (</a:t>
            </a:r>
            <a:r>
              <a:rPr lang="ru-RU" dirty="0" err="1" smtClean="0"/>
              <a:t>Danio</a:t>
            </a:r>
            <a:r>
              <a:rPr lang="ru-RU" dirty="0" smtClean="0"/>
              <a:t>). Все разновидности </a:t>
            </a:r>
            <a:r>
              <a:rPr lang="ru-RU" dirty="0" err="1" smtClean="0"/>
              <a:t>данио</a:t>
            </a:r>
            <a:r>
              <a:rPr lang="ru-RU" dirty="0" smtClean="0"/>
              <a:t> – подвижные и очень прыгучие рыбки. Они могут подолгу играть в догонялки друг с другом, привлекая также соседей по аквариуму. </a:t>
            </a:r>
            <a:r>
              <a:rPr lang="ru-RU" dirty="0" err="1" smtClean="0"/>
              <a:t>Данио</a:t>
            </a:r>
            <a:r>
              <a:rPr lang="ru-RU" dirty="0" smtClean="0"/>
              <a:t> скучают в одиночестве, поэтому собратья им необходимы для комфортного существования, к тому же за такой активной стайкой интереснее наблюдать.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Барбусы</a:t>
            </a:r>
            <a:endParaRPr lang="ru-RU" dirty="0"/>
          </a:p>
        </p:txBody>
      </p:sp>
      <p:pic>
        <p:nvPicPr>
          <p:cNvPr id="6" name="Содержимое 5" descr="316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7294190" cy="5043411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Барбусы</a:t>
            </a:r>
            <a:r>
              <a:rPr lang="ru-RU" dirty="0" smtClean="0"/>
              <a:t> (</a:t>
            </a:r>
            <a:r>
              <a:rPr lang="ru-RU" dirty="0" err="1" smtClean="0"/>
              <a:t>Barbus</a:t>
            </a:r>
            <a:r>
              <a:rPr lang="ru-RU" dirty="0" smtClean="0"/>
              <a:t>) могли бы быть для </a:t>
            </a:r>
            <a:r>
              <a:rPr lang="ru-RU" dirty="0" err="1" smtClean="0"/>
              <a:t>данио</a:t>
            </a:r>
            <a:r>
              <a:rPr lang="ru-RU" dirty="0" smtClean="0"/>
              <a:t> хорошими товарищами по играм, так как эти рыбки также любят бороздить ограниченное стенками аквариума пространство и высоко прыгать из воды. </a:t>
            </a:r>
            <a:r>
              <a:rPr lang="ru-RU" dirty="0" err="1" smtClean="0"/>
              <a:t>Барбусы</a:t>
            </a:r>
            <a:r>
              <a:rPr lang="ru-RU" dirty="0" smtClean="0"/>
              <a:t> хоть и не требовательны к объему водоема, но желательно, чтобы у них было достаточно свободного места для движения.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140</TotalTime>
  <Words>602</Words>
  <Application>Microsoft Office PowerPoint</Application>
  <PresentationFormat>Экран (4:3)</PresentationFormat>
  <Paragraphs>45</Paragraphs>
  <Slides>21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Самые прыгучие аквариумные рыбки</vt:lpstr>
      <vt:lpstr>Малпулютта Кретсена</vt:lpstr>
      <vt:lpstr>Слайд 3</vt:lpstr>
      <vt:lpstr>Черный макропод</vt:lpstr>
      <vt:lpstr>Слайд 5</vt:lpstr>
      <vt:lpstr>Данио</vt:lpstr>
      <vt:lpstr>Слайд 7</vt:lpstr>
      <vt:lpstr>Барбусы</vt:lpstr>
      <vt:lpstr>Слайд 9</vt:lpstr>
      <vt:lpstr>Высокоплавничная пецилия</vt:lpstr>
      <vt:lpstr>Слайд 11</vt:lpstr>
      <vt:lpstr>Неоновый аплохейлихтис</vt:lpstr>
      <vt:lpstr>Слайд 13</vt:lpstr>
      <vt:lpstr>Тетра-конго</vt:lpstr>
      <vt:lpstr>Слайд 15</vt:lpstr>
      <vt:lpstr>Неоны</vt:lpstr>
      <vt:lpstr>Слайд 17</vt:lpstr>
      <vt:lpstr>Сиамский петушок</vt:lpstr>
      <vt:lpstr>Слайд 19</vt:lpstr>
      <vt:lpstr>Меченосец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прыгучие аквариумные рыбки</dc:title>
  <dc:creator>zooclub.ru</dc:creator>
  <cp:keywords>животные, рыбки</cp:keywords>
  <dc:description>Данная презентация может быть использована в личных целях, но не может быть опубликована в интернете на других сайтах</dc:description>
  <cp:lastModifiedBy>user1</cp:lastModifiedBy>
  <cp:revision>7</cp:revision>
  <dcterms:created xsi:type="dcterms:W3CDTF">2014-02-10T08:15:39Z</dcterms:created>
  <dcterms:modified xsi:type="dcterms:W3CDTF">2018-02-16T06:03:16Z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