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C50F5-B50D-4FD1-8810-6899C10F892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855D0-C617-4EAF-9E6A-DE9509CF9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zooclub.ru/samye/boicovye_porody_sobak.shtml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http://zooclub.ru/samye/boicovye_porody_sobak.shtml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http://zooclub.ru/samye/boicovye_porody_sobak.shtml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http://zooclub.ru/samye/boicovye_porody_sobak.shtml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http://zooclub.ru/samye/boicovye_porody_sobak.shtml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http://zooclub.ru/samye/boicovye_porody_sobak.shtml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http://zooclub.ru/samye/boicovye_porody_sobak.shtml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http://zooclub.ru/samye/boicovye_porody_sobak.shtml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http://zooclub.ru/samye/boicovye_porody_sobak.shtml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http://zooclub.ru/samye/boicovye_porody_sobak.shtml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55D0-C617-4EAF-9E6A-DE9509CF9A8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D4EA94-6640-4332-9D9B-0DB9316704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2A33C8-A505-428D-9620-F285E8B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Самые популярные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породы бойцовых </a:t>
            </a:r>
            <a:br>
              <a:rPr lang="ru-RU" dirty="0" smtClean="0"/>
            </a:br>
            <a:r>
              <a:rPr lang="ru-RU" dirty="0" smtClean="0"/>
              <a:t>собак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Отнесение собак какой-либо породы к категории «бойцовая собака» является условным. В международной классификации такая категория отсутствует. Бойцовыми называют собак любой породы, которые могут участвовать в собачьих боях, то есть имеют для этого специальную подготовку.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30932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www.zooclub.ru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260648"/>
            <a:ext cx="2053878" cy="3199631"/>
          </a:xfrm>
          <a:prstGeom prst="rect">
            <a:avLst/>
          </a:prstGeom>
        </p:spPr>
      </p:pic>
      <p:pic>
        <p:nvPicPr>
          <p:cNvPr id="6" name="Рисунок 5" descr="(44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869160"/>
            <a:ext cx="2282748" cy="17405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86035"/>
            <a:ext cx="6696744" cy="48551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Тосу-ину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Тоса-ину</a:t>
            </a:r>
            <a:r>
              <a:rPr lang="ru-RU" b="1" dirty="0" smtClean="0">
                <a:solidFill>
                  <a:srgbClr val="7030A0"/>
                </a:solidFill>
              </a:rPr>
              <a:t>, или </a:t>
            </a:r>
            <a:r>
              <a:rPr lang="ru-RU" b="1" dirty="0" err="1" smtClean="0">
                <a:solidFill>
                  <a:srgbClr val="7030A0"/>
                </a:solidFill>
              </a:rPr>
              <a:t>тоса-кен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или</a:t>
            </a:r>
            <a:r>
              <a:rPr lang="ru-RU" b="1" dirty="0" smtClean="0">
                <a:solidFill>
                  <a:srgbClr val="7030A0"/>
                </a:solidFill>
              </a:rPr>
              <a:t> японские мастифы</a:t>
            </a:r>
            <a:r>
              <a:rPr lang="ru-RU" dirty="0" smtClean="0"/>
              <a:t>, отличаются спокойным нравом, что не мешало владельцам выставлять собак на боях и побеждать. В </a:t>
            </a:r>
            <a:r>
              <a:rPr lang="ru-RU" dirty="0" err="1" smtClean="0"/>
              <a:t>тоса-ину</a:t>
            </a:r>
            <a:r>
              <a:rPr lang="ru-RU" dirty="0" smtClean="0"/>
              <a:t> намешено множество кровей (бульдогов, догов, сенбернаров, мастифов и других). Японские селекционеры хотели получить идеальную бойцовую </a:t>
            </a:r>
            <a:r>
              <a:rPr lang="ru-RU" dirty="0" err="1" smtClean="0"/>
              <a:t>собаку.Тоса-ину</a:t>
            </a:r>
            <a:r>
              <a:rPr lang="ru-RU" dirty="0" smtClean="0"/>
              <a:t> сражалась в совершенно иной манере, чем другие «бойцы» того времени. </a:t>
            </a:r>
            <a:r>
              <a:rPr lang="ru-RU" dirty="0" err="1" smtClean="0"/>
              <a:t>Тоса-ину</a:t>
            </a:r>
            <a:r>
              <a:rPr lang="ru-RU" dirty="0" smtClean="0"/>
              <a:t> атаковала беззвучно и не стремилась разорвать врага. Основная тактика боя была – задавить противника своим весом.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1"/>
            <a:ext cx="7272942" cy="45455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Фила </a:t>
            </a:r>
            <a:r>
              <a:rPr lang="ru-RU" dirty="0" err="1" smtClean="0"/>
              <a:t>бразилейро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Фила </a:t>
            </a:r>
            <a:r>
              <a:rPr lang="ru-RU" b="1" dirty="0" err="1" smtClean="0">
                <a:solidFill>
                  <a:srgbClr val="7030A0"/>
                </a:solidFill>
              </a:rPr>
              <a:t>бразилейро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– достаточно крупная порода собак, которая принадлежит к </a:t>
            </a:r>
            <a:r>
              <a:rPr lang="ru-RU" dirty="0" err="1" smtClean="0"/>
              <a:t>молосам</a:t>
            </a:r>
            <a:r>
              <a:rPr lang="ru-RU" dirty="0" smtClean="0"/>
              <a:t>. Несмотря на свой тяжеловатый внешний вид, собаки этой породы активные и проворные. Кроме размеров, силы и мощи, фила </a:t>
            </a:r>
            <a:r>
              <a:rPr lang="ru-RU" dirty="0" err="1" smtClean="0"/>
              <a:t>бразилейро</a:t>
            </a:r>
            <a:r>
              <a:rPr lang="ru-RU" dirty="0" smtClean="0"/>
              <a:t> имеют еще одну особенность, которая позволяла им побеждать в собачьих боях. Представители этой породы, в отличие от других крупных пород собак, могли на полном ходу изменить направление своего движения, сбить соперника с ног, застав его врасплох.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12558"/>
            <a:ext cx="7200800" cy="47765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Английский </a:t>
            </a:r>
            <a:r>
              <a:rPr lang="ru-RU" dirty="0" err="1" smtClean="0"/>
              <a:t>мастиф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Английские мастифы </a:t>
            </a:r>
            <a:r>
              <a:rPr lang="ru-RU" dirty="0" smtClean="0"/>
              <a:t>– потомки грозных и свирепых собак. Еще в древнем Вавилоне они помогали охотиться на лошадей и крупных хищников из семейства кошачьих. Уже в нашей эре их оценили как первоклассных бойцовых собак. Они были сильны, агрессивны, обладали прекрасно развитыми инстинктами, в том числе выживания. Сегодняшние английские мастифы мало похожи на своих предков, хотя они сохранили бесстрашие и смелость.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Бордоский</a:t>
            </a:r>
            <a:r>
              <a:rPr lang="ru-RU" dirty="0" smtClean="0"/>
              <a:t> дог</a:t>
            </a:r>
            <a:endParaRPr lang="ru-RU" dirty="0"/>
          </a:p>
        </p:txBody>
      </p:sp>
      <p:pic>
        <p:nvPicPr>
          <p:cNvPr id="6" name="Содержимое 5" descr="31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562894"/>
            <a:ext cx="6667500" cy="436245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Бордоский</a:t>
            </a:r>
            <a:r>
              <a:rPr lang="ru-RU" b="1" dirty="0" smtClean="0">
                <a:solidFill>
                  <a:srgbClr val="7030A0"/>
                </a:solidFill>
              </a:rPr>
              <a:t> дог </a:t>
            </a:r>
            <a:r>
              <a:rPr lang="ru-RU" dirty="0" smtClean="0"/>
              <a:t>– древняя французская порода. Представители породы отличаются крупными размерами и большой массой тела. Вес собак может достигать 90 кг. Кожа </a:t>
            </a:r>
            <a:r>
              <a:rPr lang="ru-RU" dirty="0" err="1" smtClean="0"/>
              <a:t>бордоских</a:t>
            </a:r>
            <a:r>
              <a:rPr lang="ru-RU" dirty="0" smtClean="0"/>
              <a:t> догов очень толстая, поэтому ее сложнее прокусить и, соответственно, собаки меньше ощущают боль. Кроме этого, все тело </a:t>
            </a:r>
            <a:r>
              <a:rPr lang="ru-RU" dirty="0" err="1" smtClean="0"/>
              <a:t>бордоских</a:t>
            </a:r>
            <a:r>
              <a:rPr lang="ru-RU" dirty="0" smtClean="0"/>
              <a:t> догов покрыто складками кожи, что также давало преимущество представителям этой породы в бою.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5775" y="1151831"/>
            <a:ext cx="6492609" cy="48694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Ротвейлер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Ротвейлер</a:t>
            </a:r>
            <a:r>
              <a:rPr lang="ru-RU" dirty="0" smtClean="0"/>
              <a:t> – еще одна порода собак, которую люди выставляли в качестве участника собачьих боев. Сильные, мощные, мускулистые, коренастые  ротвейлеры обладают хорошей хваткой, завидным упорством, решительностью и бесстрашием. Современные представители породы нашли себя в качестве отличных сторожей и телохранителей.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105972" cy="47254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Американский бульдог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Американский бульдог </a:t>
            </a:r>
            <a:r>
              <a:rPr lang="ru-RU" dirty="0" smtClean="0"/>
              <a:t>– крупная и мускулистая собака. Из особенностей, позволявших хозяевам этих собак выставлять их «на ринге», можно отнести атлетическое телосложение, быстроту реакции, сильные челюсти и хорошую подвижность. Немаловажную роль играла неплохая </a:t>
            </a:r>
            <a:r>
              <a:rPr lang="ru-RU" dirty="0" err="1" smtClean="0"/>
              <a:t>обучаемость</a:t>
            </a:r>
            <a:r>
              <a:rPr lang="ru-RU" dirty="0" smtClean="0"/>
              <a:t> американских бульдогов. Представителей этой породы относятся к собакам доминантного типа.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488830" cy="46805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Американский </a:t>
            </a:r>
            <a:r>
              <a:rPr lang="ru-RU" dirty="0" err="1" smtClean="0"/>
              <a:t>питбультьер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Американский </a:t>
            </a:r>
            <a:r>
              <a:rPr lang="ru-RU" b="1" dirty="0" err="1" smtClean="0">
                <a:solidFill>
                  <a:srgbClr val="7030A0"/>
                </a:solidFill>
              </a:rPr>
              <a:t>питбультерьер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является потомком боевых бульдогов, которых некогда завезли в Америку европейские колонисты. </a:t>
            </a:r>
            <a:r>
              <a:rPr lang="ru-RU" dirty="0" err="1" smtClean="0"/>
              <a:t>Питбультерьеры</a:t>
            </a:r>
            <a:r>
              <a:rPr lang="ru-RU" dirty="0" smtClean="0"/>
              <a:t>, получившиеся путем скрещивания терьеров и бульдогов, отличались бесстрашием, как  бульдоги, и отличной скоростью реакции, как терьеры. Плюс ко всему они хорошо переносили боль и были крайне сильны. Все эти качества выгодно отличали их среди других пород-участниц собачьих боев.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637" y="1260323"/>
            <a:ext cx="7068779" cy="46889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Стаффордширский</a:t>
            </a:r>
            <a:r>
              <a:rPr lang="ru-RU" dirty="0" smtClean="0"/>
              <a:t> бультерьер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ru-RU" dirty="0" smtClean="0"/>
              <a:t>Порода </a:t>
            </a:r>
            <a:r>
              <a:rPr lang="ru-RU" b="1" dirty="0" err="1" smtClean="0">
                <a:solidFill>
                  <a:srgbClr val="7030A0"/>
                </a:solidFill>
              </a:rPr>
              <a:t>стаффордширский</a:t>
            </a:r>
            <a:r>
              <a:rPr lang="ru-RU" b="1" dirty="0" smtClean="0">
                <a:solidFill>
                  <a:srgbClr val="7030A0"/>
                </a:solidFill>
              </a:rPr>
              <a:t> бультерьер </a:t>
            </a:r>
            <a:r>
              <a:rPr lang="ru-RU" dirty="0" smtClean="0"/>
              <a:t>в разное время использовалась людьми для разных целей. Выводилась порода как бойцовая, то есть специально для участия в боях. С детства щенков тренировали и соответствующе воспитывали, поощряя в них агрессию к своим собратьям. Когда же собачьи бои были признаны нелегальными большинство собак «переквалифицировали» в охотников на крыс или «спортсменов». Сейчас </a:t>
            </a:r>
            <a:r>
              <a:rPr lang="ru-RU" dirty="0" err="1" smtClean="0"/>
              <a:t>стаффордширские</a:t>
            </a:r>
            <a:r>
              <a:rPr lang="ru-RU" dirty="0" smtClean="0"/>
              <a:t> бультерьеры в основном содержатся как собаки-компаньоны.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Канарский</a:t>
            </a:r>
            <a:r>
              <a:rPr lang="ru-RU" dirty="0" smtClean="0"/>
              <a:t> дог</a:t>
            </a:r>
            <a:endParaRPr lang="ru-RU" dirty="0"/>
          </a:p>
        </p:txBody>
      </p:sp>
      <p:pic>
        <p:nvPicPr>
          <p:cNvPr id="6" name="Содержимое 5" descr="31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513" y="1481138"/>
            <a:ext cx="6572974" cy="452596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Канарский</a:t>
            </a:r>
            <a:r>
              <a:rPr lang="ru-RU" b="1" dirty="0" smtClean="0">
                <a:solidFill>
                  <a:srgbClr val="7030A0"/>
                </a:solidFill>
              </a:rPr>
              <a:t> дог </a:t>
            </a:r>
            <a:r>
              <a:rPr lang="ru-RU" dirty="0" smtClean="0"/>
              <a:t>– потомок грозных, свирепых собак острова </a:t>
            </a:r>
            <a:r>
              <a:rPr lang="ru-RU" dirty="0" err="1" smtClean="0"/>
              <a:t>Канарио</a:t>
            </a:r>
            <a:r>
              <a:rPr lang="ru-RU" dirty="0" smtClean="0"/>
              <a:t>. Эти собаки обдают пропорциональным, удлиненным по отношению к высоте телом, имеют средние размеры. Высота в холке около 60-65 см (кобели) была скорее плюсом в собачьих боях, нежели минусом. Средние размеры позволяли собакам быстрее двигаться и успешно атаковать соперника любого роста.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428</TotalTime>
  <Words>681</Words>
  <Application>Microsoft Office PowerPoint</Application>
  <PresentationFormat>Экран (4:3)</PresentationFormat>
  <Paragraphs>41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Самые популярные  породы бойцовых  собак</vt:lpstr>
      <vt:lpstr>Американский бульдог</vt:lpstr>
      <vt:lpstr>Слайд 3</vt:lpstr>
      <vt:lpstr>Американский питбультьер</vt:lpstr>
      <vt:lpstr>Слайд 5</vt:lpstr>
      <vt:lpstr>Стаффордширский бультерьер</vt:lpstr>
      <vt:lpstr>Слайд 7</vt:lpstr>
      <vt:lpstr>Канарский дог</vt:lpstr>
      <vt:lpstr>Слайд 9</vt:lpstr>
      <vt:lpstr>Тосу-ину</vt:lpstr>
      <vt:lpstr>Слайд 11</vt:lpstr>
      <vt:lpstr>Фила бразилейро</vt:lpstr>
      <vt:lpstr>Слайд 13</vt:lpstr>
      <vt:lpstr>Английский мастиф</vt:lpstr>
      <vt:lpstr>Слайд 15</vt:lpstr>
      <vt:lpstr>Бордоский дог</vt:lpstr>
      <vt:lpstr>Слайд 17</vt:lpstr>
      <vt:lpstr>Ротвейлер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популярные бойцовые породы собак</dc:title>
  <dc:creator>zooclub.ru</dc:creator>
  <cp:keywords>животные, собаки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16</cp:revision>
  <dcterms:created xsi:type="dcterms:W3CDTF">2014-02-09T09:22:01Z</dcterms:created>
  <dcterms:modified xsi:type="dcterms:W3CDTF">2018-02-16T06:17:44Z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