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A5036-4179-43BD-B096-1C9F4BF6C355}"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095B7-F5AE-459C-979E-D62186E137C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http://zooclub.ru/samye/opasnye_domashnie_zhivotnye.shtml</a:t>
            </a:r>
            <a:endParaRPr lang="ru-RU" dirty="0"/>
          </a:p>
        </p:txBody>
      </p:sp>
      <p:sp>
        <p:nvSpPr>
          <p:cNvPr id="4" name="Номер слайда 3"/>
          <p:cNvSpPr>
            <a:spLocks noGrp="1"/>
          </p:cNvSpPr>
          <p:nvPr>
            <p:ph type="sldNum" sz="quarter" idx="10"/>
          </p:nvPr>
        </p:nvSpPr>
        <p:spPr/>
        <p:txBody>
          <a:bodyPr/>
          <a:lstStyle/>
          <a:p>
            <a:fld id="{1A6095B7-F5AE-459C-979E-D62186E137C5}"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C3F3479-108E-449F-9E65-1B7D3E666A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F3479-108E-449F-9E65-1B7D3E666AF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F3479-108E-449F-9E65-1B7D3E666A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F3479-108E-449F-9E65-1B7D3E666AF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F3479-108E-449F-9E65-1B7D3E666A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F3479-108E-449F-9E65-1B7D3E666AF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3F3479-108E-449F-9E65-1B7D3E666AF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8" name="Номер слайда 7"/>
          <p:cNvSpPr>
            <a:spLocks noGrp="1"/>
          </p:cNvSpPr>
          <p:nvPr>
            <p:ph type="sldNum" sz="quarter" idx="11"/>
          </p:nvPr>
        </p:nvSpPr>
        <p:spPr/>
        <p:txBody>
          <a:bodyPr/>
          <a:lstStyle/>
          <a:p>
            <a:fld id="{5C3F3479-108E-449F-9E65-1B7D3E666AF2}"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3F3479-108E-449F-9E65-1B7D3E666AF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ACECFC-4855-4EE1-9676-DD7DA05CD4EF}"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5C3F3479-108E-449F-9E65-1B7D3E666AF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CCACECFC-4855-4EE1-9676-DD7DA05CD4EF}"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F3479-108E-449F-9E65-1B7D3E666AF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CACECFC-4855-4EE1-9676-DD7DA05CD4EF}" type="datetimeFigureOut">
              <a:rPr lang="ru-RU" smtClean="0"/>
              <a:pPr/>
              <a:t>16.02.2018</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C3F3479-108E-449F-9E65-1B7D3E666AF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опасные домашние животные</a:t>
            </a:r>
            <a:endParaRPr lang="ru-RU" dirty="0"/>
          </a:p>
        </p:txBody>
      </p:sp>
      <p:sp>
        <p:nvSpPr>
          <p:cNvPr id="3" name="Подзаголовок 2"/>
          <p:cNvSpPr>
            <a:spLocks noGrp="1"/>
          </p:cNvSpPr>
          <p:nvPr>
            <p:ph type="subTitle" idx="1"/>
          </p:nvPr>
        </p:nvSpPr>
        <p:spPr>
          <a:xfrm>
            <a:off x="433050" y="1544812"/>
            <a:ext cx="6480048" cy="1884188"/>
          </a:xfrm>
        </p:spPr>
        <p:txBody>
          <a:bodyPr>
            <a:normAutofit fontScale="92500"/>
          </a:bodyPr>
          <a:lstStyle/>
          <a:p>
            <a:r>
              <a:rPr lang="ru-RU" dirty="0" smtClean="0"/>
              <a:t>Современная жизнь полна угроз и опасностей. Они возникают неожиданно и могут исходить от самых привычных вещей, любимых животных или людей. Домашние питомцы, в независимости от их внешних особенностей и размеров, для многих людей как члены семьи. Но могут ли животные представлять опасность?</a:t>
            </a:r>
          </a:p>
          <a:p>
            <a:endParaRPr lang="ru-RU" dirty="0" smtClean="0"/>
          </a:p>
        </p:txBody>
      </p:sp>
      <p:pic>
        <p:nvPicPr>
          <p:cNvPr id="4" name="Рисунок 3" descr="20.gif"/>
          <p:cNvPicPr>
            <a:picLocks noChangeAspect="1"/>
          </p:cNvPicPr>
          <p:nvPr/>
        </p:nvPicPr>
        <p:blipFill>
          <a:blip r:embed="rId3" cstate="print"/>
          <a:stretch>
            <a:fillRect/>
          </a:stretch>
        </p:blipFill>
        <p:spPr>
          <a:xfrm>
            <a:off x="7020272" y="332656"/>
            <a:ext cx="1825555" cy="1296144"/>
          </a:xfrm>
          <a:prstGeom prst="rect">
            <a:avLst/>
          </a:prstGeom>
        </p:spPr>
      </p:pic>
      <p:pic>
        <p:nvPicPr>
          <p:cNvPr id="5" name="Рисунок 4" descr="23.gif"/>
          <p:cNvPicPr>
            <a:picLocks noChangeAspect="1"/>
          </p:cNvPicPr>
          <p:nvPr/>
        </p:nvPicPr>
        <p:blipFill>
          <a:blip r:embed="rId4" cstate="print"/>
          <a:stretch>
            <a:fillRect/>
          </a:stretch>
        </p:blipFill>
        <p:spPr>
          <a:xfrm>
            <a:off x="395537" y="4818509"/>
            <a:ext cx="1800200" cy="1656184"/>
          </a:xfrm>
          <a:prstGeom prst="rect">
            <a:avLst/>
          </a:prstGeom>
        </p:spPr>
      </p:pic>
      <p:sp>
        <p:nvSpPr>
          <p:cNvPr id="6" name="TextBox 5"/>
          <p:cNvSpPr txBox="1"/>
          <p:nvPr/>
        </p:nvSpPr>
        <p:spPr>
          <a:xfrm>
            <a:off x="179512" y="188640"/>
            <a:ext cx="1752788"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www.zooclub.ru</a:t>
            </a:r>
            <a:endParaRPr lang="ru-RU" sz="16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ctr"/>
            <a:r>
              <a:rPr lang="ru-RU" b="1" dirty="0" smtClean="0">
                <a:solidFill>
                  <a:schemeClr val="accent2">
                    <a:lumMod val="60000"/>
                    <a:lumOff val="40000"/>
                  </a:schemeClr>
                </a:solidFill>
              </a:rPr>
              <a:t>СОБАКИ</a:t>
            </a:r>
            <a:endParaRPr lang="ru-RU" b="1" dirty="0">
              <a:solidFill>
                <a:schemeClr val="accent2">
                  <a:lumMod val="60000"/>
                  <a:lumOff val="40000"/>
                </a:schemeClr>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827584" y="1340768"/>
            <a:ext cx="7416824" cy="4919826"/>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7467600" cy="5433467"/>
          </a:xfrm>
        </p:spPr>
        <p:txBody>
          <a:bodyPr>
            <a:normAutofit/>
          </a:bodyPr>
          <a:lstStyle/>
          <a:p>
            <a:r>
              <a:rPr lang="ru-RU" b="1" dirty="0" smtClean="0">
                <a:solidFill>
                  <a:schemeClr val="accent2">
                    <a:lumMod val="60000"/>
                    <a:lumOff val="40000"/>
                  </a:schemeClr>
                </a:solidFill>
              </a:rPr>
              <a:t>Собаки</a:t>
            </a:r>
            <a:r>
              <a:rPr lang="ru-RU" dirty="0" smtClean="0"/>
              <a:t> могут быть очень агрессивны по разным причинам. Они способны нанести серьезные травмы и увечья людям, особенно детям, а также другим животным. Некоторые травмы могут привести к летальному исходу. Кроме того, собаки являются переносчиками бешенства и некоторых других заболеваний, опасных для человека.</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b="1" dirty="0" smtClean="0">
                <a:solidFill>
                  <a:schemeClr val="accent2">
                    <a:lumMod val="60000"/>
                    <a:lumOff val="40000"/>
                  </a:schemeClr>
                </a:solidFill>
              </a:rPr>
              <a:t>ЗМЕИ</a:t>
            </a:r>
            <a:endParaRPr lang="ru-RU" b="1" dirty="0">
              <a:solidFill>
                <a:schemeClr val="accent2">
                  <a:lumMod val="60000"/>
                  <a:lumOff val="40000"/>
                </a:schemeClr>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683568" y="1412776"/>
            <a:ext cx="7848872" cy="4905546"/>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7467600" cy="5289451"/>
          </a:xfrm>
        </p:spPr>
        <p:txBody>
          <a:bodyPr>
            <a:normAutofit/>
          </a:bodyPr>
          <a:lstStyle/>
          <a:p>
            <a:r>
              <a:rPr lang="ru-RU" dirty="0" smtClean="0"/>
              <a:t>Содержание в доме экзотических животных, одними из которых являются змеи, сопряжено с риском. Ядовитые </a:t>
            </a:r>
            <a:r>
              <a:rPr lang="ru-RU" b="1" dirty="0" smtClean="0">
                <a:solidFill>
                  <a:schemeClr val="accent2">
                    <a:lumMod val="60000"/>
                    <a:lumOff val="40000"/>
                  </a:schemeClr>
                </a:solidFill>
              </a:rPr>
              <a:t>змеи, питоны и удавы </a:t>
            </a:r>
            <a:r>
              <a:rPr lang="ru-RU" dirty="0" smtClean="0"/>
              <a:t>могут быть очень опасны, если не соблюдать меры безопасности или оставить животное голодным. Известны случаи, нападения голодных змей на домашних животных и детей.</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ctr"/>
            <a:r>
              <a:rPr lang="ru-RU" b="1" dirty="0" smtClean="0">
                <a:solidFill>
                  <a:schemeClr val="accent2">
                    <a:lumMod val="60000"/>
                    <a:lumOff val="40000"/>
                  </a:schemeClr>
                </a:solidFill>
              </a:rPr>
              <a:t>ДИКИЕ ЖИВОТНЫЕ</a:t>
            </a:r>
            <a:endParaRPr lang="ru-RU" b="1" dirty="0">
              <a:solidFill>
                <a:schemeClr val="accent2">
                  <a:lumMod val="60000"/>
                  <a:lumOff val="40000"/>
                </a:schemeClr>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539552" y="1340768"/>
            <a:ext cx="8145376" cy="4588561"/>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467600" cy="5361459"/>
          </a:xfrm>
        </p:spPr>
        <p:txBody>
          <a:bodyPr>
            <a:normAutofit/>
          </a:bodyPr>
          <a:lstStyle/>
          <a:p>
            <a:r>
              <a:rPr lang="ru-RU" b="1" dirty="0" smtClean="0">
                <a:solidFill>
                  <a:schemeClr val="accent2">
                    <a:lumMod val="60000"/>
                    <a:lumOff val="40000"/>
                  </a:schemeClr>
                </a:solidFill>
              </a:rPr>
              <a:t>Дикие животные </a:t>
            </a:r>
            <a:r>
              <a:rPr lang="ru-RU" dirty="0" smtClean="0"/>
              <a:t>(лисы, ежи, бурундуки, белки, дикие кошки, еноты и прочие) – одни из самых опасных животных по определению. Приручить дикое животное, живущее по законам природы, следующего своим природным инстинктам, за короткое, по историческим меркам, время невозможно. Кроме агрессии, дикие животные представляют опасность как переносчики заболеваний. </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ctr"/>
            <a:r>
              <a:rPr lang="ru-RU" b="1" dirty="0" smtClean="0">
                <a:solidFill>
                  <a:schemeClr val="accent2">
                    <a:lumMod val="60000"/>
                    <a:lumOff val="40000"/>
                  </a:schemeClr>
                </a:solidFill>
              </a:rPr>
              <a:t>ЧЕРЕПАХИ</a:t>
            </a:r>
            <a:endParaRPr lang="ru-RU" b="1" dirty="0">
              <a:solidFill>
                <a:schemeClr val="accent2">
                  <a:lumMod val="60000"/>
                  <a:lumOff val="40000"/>
                </a:schemeClr>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971600" y="1052736"/>
            <a:ext cx="7344816" cy="5508612"/>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7467600" cy="5433467"/>
          </a:xfrm>
        </p:spPr>
        <p:txBody>
          <a:bodyPr>
            <a:normAutofit fontScale="85000" lnSpcReduction="20000"/>
          </a:bodyPr>
          <a:lstStyle/>
          <a:p>
            <a:r>
              <a:rPr lang="ru-RU" dirty="0" smtClean="0"/>
              <a:t>Дикие животные делят пальму первенства по степени опасности ни с кем-нибудь, а с </a:t>
            </a:r>
            <a:r>
              <a:rPr lang="ru-RU" b="1" dirty="0" smtClean="0">
                <a:solidFill>
                  <a:schemeClr val="accent2">
                    <a:lumMod val="60000"/>
                    <a:lumOff val="40000"/>
                  </a:schemeClr>
                </a:solidFill>
              </a:rPr>
              <a:t>черепахами</a:t>
            </a:r>
            <a:r>
              <a:rPr lang="ru-RU" dirty="0" smtClean="0"/>
              <a:t>. Во-первых, многие виды черепах агрессивны, особенно морские разновидности. Они могут нанести глубокие раны своим мощным клювом, вплоть до откусывания пальцев. А во-вторых, черепахи нередко становятся источниками вспышек сальмонеллеза. Примерно 80-90% случаев заражения этим страшным заболеванием обусловлено контактами с черепахами. Подхватить сальмонеллез легко – достаточно не помыть руки после прикосновения к животному. Больше всего страдают дети, так как именно они чаще всего берут черепах в руки. </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467600" cy="5361459"/>
          </a:xfrm>
        </p:spPr>
        <p:txBody>
          <a:bodyPr>
            <a:normAutofit lnSpcReduction="10000"/>
          </a:bodyPr>
          <a:lstStyle/>
          <a:p>
            <a:r>
              <a:rPr lang="ru-RU" dirty="0" smtClean="0">
                <a:solidFill>
                  <a:schemeClr val="accent2">
                    <a:lumMod val="60000"/>
                    <a:lumOff val="40000"/>
                  </a:schemeClr>
                </a:solidFill>
              </a:rPr>
              <a:t>Практически каждое животное, будь оно диким или домашним, маленьким или крупным, представляет опасность для жизни и здоровья людей</a:t>
            </a:r>
            <a:r>
              <a:rPr lang="ru-RU" dirty="0" smtClean="0"/>
              <a:t>. Но разве от этого оно становится менее любимым? Отнюдь. Самое главное, необходимо соблюдать меры безопасности и учитывать биологические особенности животных, тогда домашние питомцы будут источниками радости, а не болезней.</a:t>
            </a:r>
            <a:endParaRPr lang="ru-RU" dirty="0"/>
          </a:p>
        </p:txBody>
      </p:sp>
      <p:pic>
        <p:nvPicPr>
          <p:cNvPr id="5" name="Рисунок 4" descr="12.gif"/>
          <p:cNvPicPr>
            <a:picLocks noChangeAspect="1"/>
          </p:cNvPicPr>
          <p:nvPr/>
        </p:nvPicPr>
        <p:blipFill>
          <a:blip r:embed="rId3" cstate="print"/>
          <a:stretch>
            <a:fillRect/>
          </a:stretch>
        </p:blipFill>
        <p:spPr>
          <a:xfrm>
            <a:off x="6876256" y="5229200"/>
            <a:ext cx="1943103" cy="13990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pPr algn="ctr"/>
            <a:r>
              <a:rPr lang="ru-RU" b="1" dirty="0" smtClean="0">
                <a:solidFill>
                  <a:schemeClr val="accent2">
                    <a:lumMod val="60000"/>
                    <a:lumOff val="40000"/>
                  </a:schemeClr>
                </a:solidFill>
              </a:rPr>
              <a:t>ГРЫЗУНЫ</a:t>
            </a:r>
            <a:endParaRPr lang="ru-RU" b="1" dirty="0">
              <a:solidFill>
                <a:schemeClr val="accent2">
                  <a:lumMod val="60000"/>
                  <a:lumOff val="40000"/>
                </a:schemeClr>
              </a:solidFill>
            </a:endParaRPr>
          </a:p>
        </p:txBody>
      </p:sp>
      <p:pic>
        <p:nvPicPr>
          <p:cNvPr id="5" name="Содержимое 4" descr="31631 (1).jpg"/>
          <p:cNvPicPr>
            <a:picLocks noGrp="1" noChangeAspect="1"/>
          </p:cNvPicPr>
          <p:nvPr>
            <p:ph idx="1"/>
          </p:nvPr>
        </p:nvPicPr>
        <p:blipFill>
          <a:blip r:embed="rId2" cstate="print"/>
          <a:stretch>
            <a:fillRect/>
          </a:stretch>
        </p:blipFill>
        <p:spPr>
          <a:xfrm>
            <a:off x="899592" y="1484784"/>
            <a:ext cx="7293049" cy="4869513"/>
          </a:xfr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7467600" cy="5073427"/>
          </a:xfrm>
        </p:spPr>
        <p:txBody>
          <a:bodyPr/>
          <a:lstStyle/>
          <a:p>
            <a:r>
              <a:rPr lang="ru-RU" dirty="0" smtClean="0"/>
              <a:t>Такие маленькие питомцы, как </a:t>
            </a:r>
            <a:r>
              <a:rPr lang="ru-RU" b="1" dirty="0" smtClean="0">
                <a:solidFill>
                  <a:schemeClr val="accent2">
                    <a:lumMod val="60000"/>
                    <a:lumOff val="40000"/>
                  </a:schemeClr>
                </a:solidFill>
              </a:rPr>
              <a:t>мыши, крысы и другие грызуны</a:t>
            </a:r>
            <a:r>
              <a:rPr lang="ru-RU" dirty="0" smtClean="0"/>
              <a:t>, могут быть очень опасны. Грызуны - известные распространители инфекционных заболеваний. Конечно, декоративные крысы и мыши не несут такой угрозы, как дикие их собратья, но все же они потенциально опасны, поэтому заслужили место в этом списке.</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a:bodyPr>
          <a:lstStyle/>
          <a:p>
            <a:pPr algn="ctr"/>
            <a:r>
              <a:rPr lang="ru-RU" b="1" dirty="0" smtClean="0">
                <a:solidFill>
                  <a:schemeClr val="accent2">
                    <a:lumMod val="60000"/>
                    <a:lumOff val="40000"/>
                  </a:schemeClr>
                </a:solidFill>
              </a:rPr>
              <a:t>КРОЛИКИ</a:t>
            </a:r>
            <a:endParaRPr lang="ru-RU" b="1" dirty="0">
              <a:solidFill>
                <a:schemeClr val="accent2">
                  <a:lumMod val="60000"/>
                  <a:lumOff val="40000"/>
                </a:scheme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899592" y="1268760"/>
            <a:ext cx="7056784" cy="5292588"/>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467600" cy="5361459"/>
          </a:xfrm>
        </p:spPr>
        <p:txBody>
          <a:bodyPr>
            <a:normAutofit fontScale="85000" lnSpcReduction="20000"/>
          </a:bodyPr>
          <a:lstStyle/>
          <a:p>
            <a:r>
              <a:rPr lang="ru-RU" dirty="0" smtClean="0"/>
              <a:t>Внешность бывает обманчива. Это утверждение не раз было подтверждено жизнью. </a:t>
            </a:r>
            <a:r>
              <a:rPr lang="ru-RU" b="1" dirty="0" smtClean="0">
                <a:solidFill>
                  <a:schemeClr val="accent2">
                    <a:lumMod val="60000"/>
                    <a:lumOff val="40000"/>
                  </a:schemeClr>
                </a:solidFill>
              </a:rPr>
              <a:t>Кролики</a:t>
            </a:r>
            <a:r>
              <a:rPr lang="ru-RU" dirty="0" smtClean="0"/>
              <a:t> выглядят очаровательными созданиями, от которых никак не ожидаешь угрозы, а надо бы. Зубы кроликов растут всю жизнь, сохраняя отличную остроту. Но это скорее потенциальная опасность, так как все же большинство животных дружелюбны. Самая серьезная опасность, которая может исходить от этих пушистых милых животных – туляремия. Это заболевание, переносчиками которого являются кролики, протекает в острой форме и чревато многочисленными осложнениями.</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b="1" dirty="0" smtClean="0">
                <a:solidFill>
                  <a:schemeClr val="accent2">
                    <a:lumMod val="60000"/>
                    <a:lumOff val="40000"/>
                  </a:schemeClr>
                </a:solidFill>
              </a:rPr>
              <a:t>ПОПУГАИ</a:t>
            </a:r>
            <a:endParaRPr lang="ru-RU" b="1" dirty="0">
              <a:solidFill>
                <a:schemeClr val="accent2">
                  <a:lumMod val="60000"/>
                  <a:lumOff val="40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755576" y="1196752"/>
            <a:ext cx="7632848" cy="5203059"/>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7467600" cy="5616624"/>
          </a:xfrm>
        </p:spPr>
        <p:txBody>
          <a:bodyPr>
            <a:normAutofit fontScale="92500" lnSpcReduction="10000"/>
          </a:bodyPr>
          <a:lstStyle/>
          <a:p>
            <a:r>
              <a:rPr lang="ru-RU" dirty="0" smtClean="0"/>
              <a:t>Клюв </a:t>
            </a:r>
            <a:r>
              <a:rPr lang="ru-RU" b="1" dirty="0" smtClean="0">
                <a:solidFill>
                  <a:schemeClr val="accent2">
                    <a:lumMod val="60000"/>
                    <a:lumOff val="40000"/>
                  </a:schemeClr>
                </a:solidFill>
              </a:rPr>
              <a:t>попугаев</a:t>
            </a:r>
            <a:r>
              <a:rPr lang="ru-RU" dirty="0" smtClean="0"/>
              <a:t> – грозное оружие. Даже маленькие волнистые попугайчики могут больно исклевать пальцы и лицо, что говорить о крупных попугаях, таких как ара или какаду. Клюв некоторых попугаев настолько прочный и острый, что может без труда перекусить тонкие ветки. Таким птицам в буквальном смысле палец в рот не клади. Кроме этой опасности, попугаи несут и скрытую угрозу – они переносчики пситтакоза. Попугаи ежегодно заражают этой опасной болезнью более 100 </a:t>
            </a:r>
          </a:p>
          <a:p>
            <a:r>
              <a:rPr lang="ru-RU" dirty="0" smtClean="0"/>
              <a:t>человек.</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b="1" dirty="0" smtClean="0">
                <a:solidFill>
                  <a:schemeClr val="accent2">
                    <a:lumMod val="60000"/>
                    <a:lumOff val="40000"/>
                  </a:schemeClr>
                </a:solidFill>
              </a:rPr>
              <a:t>КОШКИ</a:t>
            </a:r>
            <a:endParaRPr lang="ru-RU" b="1" dirty="0">
              <a:solidFill>
                <a:schemeClr val="accent2">
                  <a:lumMod val="60000"/>
                  <a:lumOff val="40000"/>
                </a:schemeClr>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755576" y="1412776"/>
            <a:ext cx="7560840" cy="4725526"/>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467600" cy="5361459"/>
          </a:xfrm>
        </p:spPr>
        <p:txBody>
          <a:bodyPr/>
          <a:lstStyle/>
          <a:p>
            <a:r>
              <a:rPr lang="ru-RU" b="1" dirty="0" smtClean="0">
                <a:solidFill>
                  <a:schemeClr val="accent2">
                    <a:lumMod val="60000"/>
                    <a:lumOff val="40000"/>
                  </a:schemeClr>
                </a:solidFill>
              </a:rPr>
              <a:t>Кошки. </a:t>
            </a:r>
            <a:r>
              <a:rPr lang="ru-RU" dirty="0" smtClean="0"/>
              <a:t>Опасность, которую представляют эти милые, ласковые животные не всегда очевидна. Видимая угроза: они могут нанести глубокие раны своими острыми когтями или зубами. Скрытая угроза: кошки являются переносчиками таких опасных заболеваний как бешенство, энцефалит, туляремия и другие.</a:t>
            </a:r>
            <a:endParaRPr lang="ru-RU" dirty="0"/>
          </a:p>
        </p:txBody>
      </p:sp>
      <p:pic>
        <p:nvPicPr>
          <p:cNvPr id="4" name="Рисунок 3" descr="37.gif"/>
          <p:cNvPicPr>
            <a:picLocks noChangeAspect="1"/>
          </p:cNvPicPr>
          <p:nvPr/>
        </p:nvPicPr>
        <p:blipFill>
          <a:blip r:embed="rId3" cstate="print"/>
          <a:stretch>
            <a:fillRect/>
          </a:stretch>
        </p:blipFill>
        <p:spPr>
          <a:xfrm>
            <a:off x="7164288" y="4869160"/>
            <a:ext cx="1594867" cy="1804478"/>
          </a:xfrm>
          <a:prstGeom prst="rect">
            <a:avLst/>
          </a:prstGeom>
        </p:spPr>
      </p:pic>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64</TotalTime>
  <Words>679</Words>
  <Application>Microsoft Office PowerPoint</Application>
  <PresentationFormat>Экран (4:3)</PresentationFormat>
  <Paragraphs>41</Paragraphs>
  <Slides>18</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Техническая</vt:lpstr>
      <vt:lpstr>Самые опасные домашние животные</vt:lpstr>
      <vt:lpstr>ГРЫЗУНЫ</vt:lpstr>
      <vt:lpstr>Слайд 3</vt:lpstr>
      <vt:lpstr>КРОЛИКИ</vt:lpstr>
      <vt:lpstr>Слайд 5</vt:lpstr>
      <vt:lpstr>ПОПУГАИ</vt:lpstr>
      <vt:lpstr>Слайд 7</vt:lpstr>
      <vt:lpstr>КОШКИ</vt:lpstr>
      <vt:lpstr>Слайд 9</vt:lpstr>
      <vt:lpstr>СОБАКИ</vt:lpstr>
      <vt:lpstr>Слайд 11</vt:lpstr>
      <vt:lpstr>ЗМЕИ</vt:lpstr>
      <vt:lpstr>Слайд 13</vt:lpstr>
      <vt:lpstr>ДИКИЕ ЖИВОТНЫЕ</vt:lpstr>
      <vt:lpstr>Слайд 15</vt:lpstr>
      <vt:lpstr>ЧЕРЕПАХИ</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Животные, природа</dc:subject>
  <dc:creator>www.zooclub.ru</dc:creator>
  <cp:keywords>животные, домашние 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12</cp:revision>
  <dcterms:created xsi:type="dcterms:W3CDTF">2014-04-17T06:44:39Z</dcterms:created>
  <dcterms:modified xsi:type="dcterms:W3CDTF">2018-02-16T06:26:50Z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