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0E4A-CB54-4F15-9E1B-9A54A5E66FD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830D-4F25-48D1-AC29-B412648A3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http://zooclub.ru/samye/neobychnye_obitateli_akvariumov.shtml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830D-4F25-48D1-AC29-B412648A3C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549D4A-6B89-4E58-AD38-0505AEFACE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B7A90E-1CA0-4AD3-82FD-585ADE575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необычные обитатели аквариумов</a:t>
            </a:r>
            <a:endParaRPr lang="ru-RU" dirty="0"/>
          </a:p>
        </p:txBody>
      </p:sp>
      <p:pic>
        <p:nvPicPr>
          <p:cNvPr id="4" name="Рисунок 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52120" y="4417501"/>
            <a:ext cx="3347864" cy="2440499"/>
          </a:xfrm>
          <a:prstGeom prst="rect">
            <a:avLst/>
          </a:prstGeom>
        </p:spPr>
      </p:pic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692696"/>
            <a:ext cx="3600399" cy="285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Большинство особей </a:t>
            </a:r>
            <a:r>
              <a:rPr lang="ru-RU" b="1" dirty="0" smtClean="0">
                <a:solidFill>
                  <a:srgbClr val="FFFF00"/>
                </a:solidFill>
              </a:rPr>
              <a:t>карликового оранжевого рака</a:t>
            </a:r>
            <a:r>
              <a:rPr lang="ru-RU" dirty="0" smtClean="0"/>
              <a:t>, содержащиеся в неволе, были получены благодаря сложной селекционной работе. Их дикие представители обитают только в одном месте – озере </a:t>
            </a:r>
            <a:r>
              <a:rPr lang="ru-RU" dirty="0" err="1" smtClean="0"/>
              <a:t>Пацкуаро</a:t>
            </a:r>
            <a:r>
              <a:rPr lang="ru-RU" dirty="0" smtClean="0"/>
              <a:t> (Мексика). Размер этих рачков небольшой: самки крупнее самцов и имеют длину тела 5 м, а самцы – 4 см. Эти животные не наносят вреда растениям и другим обитателям аквариума. 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Пресноводная креветка </a:t>
            </a:r>
            <a:r>
              <a:rPr lang="ru-RU" b="1" dirty="0" err="1" smtClean="0">
                <a:solidFill>
                  <a:srgbClr val="FFFF00"/>
                </a:solidFill>
              </a:rPr>
              <a:t>Амано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7272808" cy="48485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Креветки</a:t>
            </a:r>
            <a:r>
              <a:rPr lang="ru-RU" dirty="0" smtClean="0"/>
              <a:t> еще меньше по размеру, чем раки. Размер креветок примерно 2-3 см (самцы мельче самок). Креветки привлекают своей яркой окраской и необычностью. Наиболее распространенными видами креветок для содержания в аквариуме являются креветка Шмель, вишневая, карликовая зеленая и лимонная креветки, пресноводная </a:t>
            </a:r>
            <a:r>
              <a:rPr lang="ru-RU" dirty="0" err="1" smtClean="0"/>
              <a:t>Амано</a:t>
            </a:r>
            <a:r>
              <a:rPr lang="ru-RU" dirty="0" smtClean="0"/>
              <a:t> и другие.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Обыкновенный тритон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340768"/>
            <a:ext cx="7470589" cy="49803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Тритон обыкновенный </a:t>
            </a:r>
            <a:r>
              <a:rPr lang="ru-RU" sz="2900" dirty="0" smtClean="0"/>
              <a:t>– поистине необычное животное, которое сможет украсить любой аквариум. Он обладает средней длиной тела (от 8 до 11 см). Окрас у тритонов очень интересный, а в брачный период становится еще более привлекательным и экзотичным. Самки приобретают более яркую и насыщенную окраску, а самцы – хорошо заметный гребень на спине.</a:t>
            </a:r>
            <a:endParaRPr lang="ru-RU" sz="2900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Гребенчатый тритон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848" y="1484784"/>
            <a:ext cx="7809614" cy="44644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Гребенчатый тритон </a:t>
            </a:r>
            <a:r>
              <a:rPr lang="ru-RU" dirty="0" smtClean="0"/>
              <a:t>– интересное для наблюдения животное. Он неспешно и степенно плавает, позволяя рассмотреть каждое его движение. Однако трогать тритона руками не следует, так как кожные железы животного вырабатывают особое ядовитое вещество. Гребенчатые тритоны имеют крупные для своего рода размеры – до 18 см в длину. Окрас их тела черно-коричневый или черный.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Иглистый тритон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3524" y="1237374"/>
            <a:ext cx="7336868" cy="49279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Иглистый тритон </a:t>
            </a:r>
            <a:r>
              <a:rPr lang="ru-RU" dirty="0" smtClean="0"/>
              <a:t>по внешнему виду напоминает ящерицу. У них удлиненное тело без гребня, хвост короче туловища. Общий размер животного, включая хвост, – до 23 см в длину. У иглистых тритонов по бокам заметны светлые бугорки, скрывающие кончики ребер. Благодаря им, тритоны получили свое название. Животные могут жить как на суше, так и в воде.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Аксолотль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952" y="1430355"/>
            <a:ext cx="7318448" cy="48789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Домашний водоем, наполненный разнообразными рыбками, украшает многие дома</a:t>
            </a:r>
            <a:r>
              <a:rPr lang="ru-RU" dirty="0" smtClean="0"/>
              <a:t>, однако даже экзотические яркие рыбки могут надоедать. Но оставлять аквариум пустым совсем необязательно. </a:t>
            </a:r>
            <a:r>
              <a:rPr lang="ru-RU" b="1" dirty="0" smtClean="0"/>
              <a:t>Сегодня в аквариумах содержат разных обитателей. </a:t>
            </a:r>
            <a:r>
              <a:rPr lang="ru-RU" dirty="0" smtClean="0"/>
              <a:t>Некоторые из них незаметные, но полезные, а другие – настолько интересные, что могут превзойти по необычности даже самых экзотичных рыб. Кого же, кроме рыбок, можно встретить в аквариумах?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Аксолотль </a:t>
            </a:r>
            <a:r>
              <a:rPr lang="ru-RU" dirty="0" smtClean="0"/>
              <a:t>получил неофициальное название «водяной дракон» за удивительный и невероятно экзотичный внешний вид. Аксолотлем называют виды амбистом (род земноводных животных), которые живут и размножаются, не претерпевая «взросления». Как если бы это была лягушка, которая провела бы всю жизнь в форме головастика. Аксолотли – удивительные земноводные во многих смыслах.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Краб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298632"/>
            <a:ext cx="7488832" cy="490518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Краб</a:t>
            </a:r>
            <a:r>
              <a:rPr lang="ru-RU" dirty="0" smtClean="0"/>
              <a:t> – еще одно необычное животное, которое выбирают для содержания в домашних искусственных водоемах. Крабы – небольшие по размеру ракообразные. Длина панциря составляет примерно 8-10 см.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Малайская песчаная живородка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124744"/>
            <a:ext cx="6840760" cy="513057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Малайская песчаная живородка</a:t>
            </a:r>
            <a:r>
              <a:rPr lang="ru-RU" dirty="0" smtClean="0"/>
              <a:t> – моллюск, ведущий донный образ жизни. Это животное сложно назвать экзотическим, но оно, безусловно, полезно, так как </a:t>
            </a:r>
            <a:r>
              <a:rPr lang="ru-RU" dirty="0" err="1" smtClean="0"/>
              <a:t>мелании</a:t>
            </a:r>
            <a:r>
              <a:rPr lang="ru-RU" dirty="0" smtClean="0"/>
              <a:t> поедают остатки корма и экскременты рыб, предохраняя воду и почву от закисания.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Ампулярия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9766" y="1387232"/>
            <a:ext cx="7430626" cy="4706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Ампулярия</a:t>
            </a:r>
            <a:r>
              <a:rPr lang="ru-RU" dirty="0" smtClean="0"/>
              <a:t> – крупный моллюск. За ним гораздо интереснее наблюдать, чем за </a:t>
            </a:r>
            <a:r>
              <a:rPr lang="ru-RU" dirty="0" err="1" smtClean="0"/>
              <a:t>меланией</a:t>
            </a:r>
            <a:r>
              <a:rPr lang="ru-RU" dirty="0" smtClean="0"/>
              <a:t>, так как </a:t>
            </a:r>
            <a:r>
              <a:rPr lang="ru-RU" dirty="0" err="1" smtClean="0"/>
              <a:t>ампулярия</a:t>
            </a:r>
            <a:r>
              <a:rPr lang="ru-RU" dirty="0" smtClean="0"/>
              <a:t> имеет размер раковины до 7 см, а ноги – до 10 см, что делает ее более заметной. К тому же моллюски имеют хорошую подвижность. Они бороздят стенки аквариума и растения, очищая их от налета.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Пузырчатая </a:t>
            </a:r>
            <a:r>
              <a:rPr lang="ru-RU" b="1" dirty="0" err="1" smtClean="0">
                <a:solidFill>
                  <a:srgbClr val="FFFF00"/>
                </a:solidFill>
              </a:rPr>
              <a:t>физа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8599199590_3bbfee2186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070717" cy="530303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ru-RU" dirty="0" smtClean="0"/>
              <a:t>Еще одними необычными обитателями аквариумов, относящимися к моллюскам, являются </a:t>
            </a:r>
            <a:r>
              <a:rPr lang="ru-RU" b="1" dirty="0" err="1" smtClean="0">
                <a:solidFill>
                  <a:srgbClr val="FFFF00"/>
                </a:solidFill>
              </a:rPr>
              <a:t>физы</a:t>
            </a:r>
            <a:r>
              <a:rPr lang="ru-RU" dirty="0" smtClean="0"/>
              <a:t>, в частности </a:t>
            </a:r>
            <a:r>
              <a:rPr lang="ru-RU" b="1" dirty="0" smtClean="0">
                <a:solidFill>
                  <a:srgbClr val="FFFF00"/>
                </a:solidFill>
              </a:rPr>
              <a:t>пузырчатая и заостренная</a:t>
            </a:r>
            <a:r>
              <a:rPr lang="ru-RU" dirty="0" smtClean="0"/>
              <a:t>. Эти брюхоногие моллюски обладают коричневатой основной окраской с рисунком на раковине. Однако рассмотреть его будет проблематично, так как раковина редко превышает в длину 1 см. </a:t>
            </a:r>
            <a:endParaRPr lang="ru-RU" dirty="0"/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805264"/>
            <a:ext cx="3124196" cy="843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Карликовый оранжевый рак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722" y="1480824"/>
            <a:ext cx="7955710" cy="44684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675</Words>
  <Application>Microsoft Office PowerPoint</Application>
  <PresentationFormat>Экран (4:3)</PresentationFormat>
  <Paragraphs>47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Самые необычные обитатели аквариумов</vt:lpstr>
      <vt:lpstr>Слайд 2</vt:lpstr>
      <vt:lpstr>Малайская песчаная живородка</vt:lpstr>
      <vt:lpstr>Слайд 4</vt:lpstr>
      <vt:lpstr>Ампулярия</vt:lpstr>
      <vt:lpstr>Слайд 6</vt:lpstr>
      <vt:lpstr>Пузырчатая физа</vt:lpstr>
      <vt:lpstr>Слайд 8</vt:lpstr>
      <vt:lpstr>Карликовый оранжевый рак</vt:lpstr>
      <vt:lpstr>Слайд 10</vt:lpstr>
      <vt:lpstr>Пресноводная креветка Амано</vt:lpstr>
      <vt:lpstr>Слайд 12</vt:lpstr>
      <vt:lpstr>Обыкновенный тритон</vt:lpstr>
      <vt:lpstr>Слайд 14</vt:lpstr>
      <vt:lpstr>Гребенчатый тритон</vt:lpstr>
      <vt:lpstr>Слайд 16</vt:lpstr>
      <vt:lpstr>Иглистый тритон</vt:lpstr>
      <vt:lpstr>Слайд 18</vt:lpstr>
      <vt:lpstr>Аксолотль</vt:lpstr>
      <vt:lpstr>Слайд 20</vt:lpstr>
      <vt:lpstr>Краб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обитатели аквариумов</dc:title>
  <dc:creator>www.zooclub.ru</dc:creator>
  <cp:keywords>животные, моллюски, улитки, хвостатые амфибии, крабы, креветки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2014-10-06T01:38:43Z</dcterms:created>
  <dcterms:modified xsi:type="dcterms:W3CDTF">2018-02-16T05:44:18Z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