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0CA8-16EE-42B1-92C1-DA4CEF1FA35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4A80B-33E7-4F52-85A6-96EDC262E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http://zooclub.ru/samye/krasivye_pticy_v_mire.shtml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http://zooclub.ru/samye/krasivye_pticy_v_mire.shtml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4A80B-33E7-4F52-85A6-96EDC262EC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590745-3F5E-43D0-990F-F7DB2630001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9D8715-8303-48C0-B122-093A58DE2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Мир пернатых невероятно разнообразен. Яркие и невзрачные, большие и малые, задиристые и скромные, скрытные и смелые, голосистые и тихие, - все они составляют этот  удивительный птичий мир. Выбрать самых красивых из них непростая задача. Вот лишь некоторые приятные взгляду птицы.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Самые красивые птицы в мире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16419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www.zooclub.ru</a:t>
            </a:r>
            <a:endParaRPr lang="ru-RU" sz="15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(45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5209" flipH="1">
            <a:off x="5364088" y="332656"/>
            <a:ext cx="3419872" cy="1764196"/>
          </a:xfrm>
          <a:prstGeom prst="rect">
            <a:avLst/>
          </a:prstGeom>
        </p:spPr>
      </p:pic>
      <p:pic>
        <p:nvPicPr>
          <p:cNvPr id="6" name="Рисунок 5" descr="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4581128"/>
            <a:ext cx="1839706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848872" cy="49055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Павлин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r>
              <a:rPr lang="ru-RU" dirty="0" smtClean="0"/>
              <a:t>Безусловно, обойти стороной </a:t>
            </a:r>
            <a:r>
              <a:rPr lang="ru-RU" b="1" dirty="0" smtClean="0"/>
              <a:t>павлинов</a:t>
            </a:r>
            <a:r>
              <a:rPr lang="ru-RU" dirty="0" smtClean="0"/>
              <a:t> просто невозможно. Самцы павлинов имеют сильно развитые кроющие перья, которые и создают знаменитый павлиний «хвост». Тело индийского павлина  темно-синего окраса. Кроме «хвоста», величавый вид птицам придают хохолок, похожий на корону, и перья, покрывающие спину, которые выглядят, как позолоченные чешуйки.  Пожалуй, самцы павлинов являются самыми яркими и красивыми птицами Востока.</a:t>
            </a:r>
          </a:p>
        </p:txBody>
      </p:sp>
      <p:pic>
        <p:nvPicPr>
          <p:cNvPr id="5" name="Рисунок 4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8320" y="1196752"/>
            <a:ext cx="7814822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Утка мандаринка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Самцы </a:t>
            </a:r>
            <a:r>
              <a:rPr lang="ru-RU" b="1" dirty="0" smtClean="0"/>
              <a:t>мандаринок</a:t>
            </a:r>
            <a:r>
              <a:rPr lang="ru-RU" dirty="0" smtClean="0"/>
              <a:t>  - яркие и красивые пернатые. Среди утиных, они самые интересные и необычные. Самки мандаринок без хохолка и имеют невзрачный коричневатый окрас оперения. Самцы особенно «нарядные» в брачный период. Перепутать их с другими видами уток просто невозможно! К тому же мандаринки крайне редко ныряют и часто сидят на ветках деревьев. Такие вот они необычные и красивые утки.</a:t>
            </a:r>
            <a:endParaRPr lang="ru-RU" dirty="0"/>
          </a:p>
        </p:txBody>
      </p:sp>
      <p:pic>
        <p:nvPicPr>
          <p:cNvPr id="4" name="Рисунок 3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Гривистый голубь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062266" cy="497385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/>
          </a:bodyPr>
          <a:lstStyle/>
          <a:p>
            <a:r>
              <a:rPr lang="ru-RU" b="1" dirty="0" smtClean="0"/>
              <a:t>Гривистый голубь </a:t>
            </a:r>
            <a:r>
              <a:rPr lang="ru-RU" dirty="0" smtClean="0"/>
              <a:t>имеет второе название - </a:t>
            </a:r>
            <a:r>
              <a:rPr lang="ru-RU" b="1" dirty="0" err="1" smtClean="0"/>
              <a:t>никобарский</a:t>
            </a:r>
            <a:r>
              <a:rPr lang="ru-RU" b="1" dirty="0" smtClean="0"/>
              <a:t> голубь</a:t>
            </a:r>
            <a:r>
              <a:rPr lang="ru-RU" dirty="0" smtClean="0"/>
              <a:t>, связано оно с местами обитания этих интересных птиц (</a:t>
            </a:r>
            <a:r>
              <a:rPr lang="ru-RU" dirty="0" err="1" smtClean="0"/>
              <a:t>Никобарские</a:t>
            </a:r>
            <a:r>
              <a:rPr lang="ru-RU" dirty="0" smtClean="0"/>
              <a:t>, </a:t>
            </a:r>
            <a:r>
              <a:rPr lang="ru-RU" dirty="0" err="1" smtClean="0"/>
              <a:t>Андаманские</a:t>
            </a:r>
            <a:r>
              <a:rPr lang="ru-RU" dirty="0" smtClean="0"/>
              <a:t> острова, некоторые острова Индонезии). Гривистые голуби имеют необычный металлический окрас оперения с радужным переливом. На шее птиц красуется, так называемая, накидка – заостренные длинные перья. Эти красноногие птицы плохо летают, что является одной из причин их малой численности и распространенности в основном на необитаемых островах.</a:t>
            </a:r>
            <a:endParaRPr lang="ru-RU" dirty="0"/>
          </a:p>
        </p:txBody>
      </p:sp>
      <p:pic>
        <p:nvPicPr>
          <p:cNvPr id="4" name="Рисунок 3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Удод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246272" cy="504133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Красота </a:t>
            </a:r>
            <a:r>
              <a:rPr lang="ru-RU" b="1" dirty="0" smtClean="0"/>
              <a:t>удодов</a:t>
            </a:r>
            <a:r>
              <a:rPr lang="ru-RU" dirty="0" smtClean="0"/>
              <a:t> в их необычном и запоминающемся внешнем виде. Узнать удода очень просто по его хохолку из длинных рыжих перьев с черно-белыми кончиками, узкому длинному заостренному клюву, а также черно-белым крыльям с «кисточками». Хвост у этих птиц черный с двумя белыми полосами. Окрас тела бывает от песочного и оранжевого до светло-коричневого и даже розоватого.</a:t>
            </a:r>
            <a:endParaRPr lang="ru-RU" dirty="0"/>
          </a:p>
        </p:txBody>
      </p:sp>
      <p:pic>
        <p:nvPicPr>
          <p:cNvPr id="4" name="Рисунок 3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Шлемоносный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казуар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3901353" cy="584785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Шлемоносный</a:t>
            </a:r>
            <a:r>
              <a:rPr lang="ru-RU" b="1" dirty="0" smtClean="0"/>
              <a:t> казуар  </a:t>
            </a:r>
            <a:r>
              <a:rPr lang="ru-RU" dirty="0" smtClean="0"/>
              <a:t>внешне похож на ярко окрашенного эму. Места их обитания схожи: северо-восток Австралии, остров Новая Гвинея и индонезийские острова. Перья на теле </a:t>
            </a:r>
            <a:r>
              <a:rPr lang="ru-RU" dirty="0" err="1" smtClean="0"/>
              <a:t>шлемоносных</a:t>
            </a:r>
            <a:r>
              <a:rPr lang="ru-RU" dirty="0" smtClean="0"/>
              <a:t> казуаров имеют черный, темно-синий или серый окрас. Шея и голова синие.  Верхушка головы слегка голубоватая. Красные или оранжевые широкие полосы с передней и задней стороны шеи придают птицам яркости. Самая необычная внешняя особенность этого вида казуаров - «шлем».</a:t>
            </a:r>
            <a:endParaRPr lang="ru-RU" dirty="0"/>
          </a:p>
        </p:txBody>
      </p:sp>
      <p:pic>
        <p:nvPicPr>
          <p:cNvPr id="4" name="Рисунок 3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517232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415747" cy="49561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Свиристель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949683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Голубая сойка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Голубая сойка </a:t>
            </a:r>
            <a:r>
              <a:rPr lang="ru-RU" dirty="0" smtClean="0"/>
              <a:t>является </a:t>
            </a:r>
            <a:r>
              <a:rPr lang="ru-RU" b="1" dirty="0" smtClean="0"/>
              <a:t>одной из красивейших птиц мира.</a:t>
            </a:r>
            <a:r>
              <a:rPr lang="ru-RU" dirty="0" smtClean="0"/>
              <a:t> У представителей семейства </a:t>
            </a:r>
            <a:r>
              <a:rPr lang="ru-RU" dirty="0" err="1" smtClean="0"/>
              <a:t>врановых</a:t>
            </a:r>
            <a:r>
              <a:rPr lang="ru-RU" dirty="0" smtClean="0"/>
              <a:t> оперение спины и хвоста цвета глубокого синего неба. Нижняя часть светлая (грязно-белая).  Хохолок на голове хорошо заметен. У голубых соек имеются белые пятна вокруг глаз и воротничок, очерченные широкой черной линией, уходящей немного к затылку. Черно-белые кончики перьев на крыльях и черные поперечные полоски на хвосте также придают птицам интересный вид.</a:t>
            </a:r>
            <a:endParaRPr lang="ru-RU" dirty="0"/>
          </a:p>
        </p:txBody>
      </p:sp>
      <p:pic>
        <p:nvPicPr>
          <p:cNvPr id="4" name="Рисунок 3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517232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/>
          </a:bodyPr>
          <a:lstStyle/>
          <a:p>
            <a:r>
              <a:rPr lang="ru-RU" b="1" dirty="0" smtClean="0"/>
              <a:t>Одной из самых красивых птиц мира </a:t>
            </a:r>
            <a:r>
              <a:rPr lang="ru-RU" dirty="0" smtClean="0"/>
              <a:t>по праву можно считать </a:t>
            </a:r>
            <a:r>
              <a:rPr lang="ru-RU" b="1" dirty="0" smtClean="0"/>
              <a:t>свиристель</a:t>
            </a:r>
            <a:r>
              <a:rPr lang="ru-RU" dirty="0" smtClean="0"/>
              <a:t>. Эти стайные северные птицы обладают интересным оперением, которое привлекает внимание даже занятых жителей мегаполисов. Свиристели имеют небольшие размеры, густое оперение, которое спасает их от морозов, и запоминающийся хохолок. Основной окрас тела приятного серо-розового цвета, а четко очерченные черные, красные, желтые и белые полосы на крыльях и хвосте, будто украшения. </a:t>
            </a:r>
          </a:p>
        </p:txBody>
      </p:sp>
      <p:pic>
        <p:nvPicPr>
          <p:cNvPr id="5" name="Рисунок 4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Золотой фазан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76392" cy="493229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r>
              <a:rPr lang="ru-RU" dirty="0" smtClean="0"/>
              <a:t>Самцы </a:t>
            </a:r>
            <a:r>
              <a:rPr lang="ru-RU" b="1" dirty="0" smtClean="0"/>
              <a:t>золотого фазана</a:t>
            </a:r>
            <a:r>
              <a:rPr lang="ru-RU" dirty="0" smtClean="0"/>
              <a:t> обладают ярким и привлекательным оперением, в отличие от самок этого вида. Самцы обладают средними для птиц размерами тела – 115 см, восемьдесят из которых приходятся на хвост. Золотистый окрас имеют голова и основание хвоста, алый – грудь, вплоть до лап. Воротничок составляют оранжевые перья с черными кончиками. На спине также имеются зеленые, синие и бордовые участки. </a:t>
            </a:r>
            <a:endParaRPr lang="ru-RU" dirty="0"/>
          </a:p>
        </p:txBody>
      </p:sp>
      <p:pic>
        <p:nvPicPr>
          <p:cNvPr id="6" name="Рисунок 5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Большая райская птица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31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50174" cy="475997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Райские птицы </a:t>
            </a:r>
            <a:r>
              <a:rPr lang="ru-RU" dirty="0" smtClean="0"/>
              <a:t>привлекают внимание своим длинным, кажущимся пушистым, хвостом и ярким оперением. Большая райская птица имеет желто-зеленую голову и голубой клюв. Тело птицы сверху светлое, как голова, а низ - более темный, чаще коричневый. На груди черное пятно. Крылья у большой райской птицы темно-бордовые, коричневатые, а хвост красно-оранжевый. </a:t>
            </a:r>
            <a:endParaRPr lang="ru-RU" dirty="0"/>
          </a:p>
        </p:txBody>
      </p:sp>
      <p:pic>
        <p:nvPicPr>
          <p:cNvPr id="5" name="Рисунок 4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980727"/>
            <a:ext cx="7156738" cy="53675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Венценосный журавль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Венценосный журавль </a:t>
            </a:r>
            <a:r>
              <a:rPr lang="ru-RU" dirty="0" smtClean="0"/>
              <a:t>с его желтым пушистым хохолком выглядит очаровательно и необычно. «Волосинки» хохолка имеют одинаковую длину, оттого в распушенном виде придают хохолку ровную округлую форму. На голове также бросается в глаза черный вырост на лбу и красные небольшие участки над глазами, а также красная «бородка». Во всем остальном они обычные длинноногие серо-белые птицы с желто-коричневым хвостом.</a:t>
            </a:r>
            <a:endParaRPr lang="ru-RU" dirty="0"/>
          </a:p>
        </p:txBody>
      </p:sp>
      <p:pic>
        <p:nvPicPr>
          <p:cNvPr id="5" name="Рисунок 4" descr="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445224"/>
            <a:ext cx="1776513" cy="10801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800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Самые красивые птицы в мире</vt:lpstr>
      <vt:lpstr>Свиристель</vt:lpstr>
      <vt:lpstr>Слайд 3</vt:lpstr>
      <vt:lpstr>Золотой фазан</vt:lpstr>
      <vt:lpstr>Слайд 5</vt:lpstr>
      <vt:lpstr>Большая райская птица</vt:lpstr>
      <vt:lpstr>Слайд 7</vt:lpstr>
      <vt:lpstr>Венценосный журавль</vt:lpstr>
      <vt:lpstr>Слайд 9</vt:lpstr>
      <vt:lpstr>Павлин</vt:lpstr>
      <vt:lpstr>Слайд 11</vt:lpstr>
      <vt:lpstr>Утка мандаринка</vt:lpstr>
      <vt:lpstr>Слайд 13</vt:lpstr>
      <vt:lpstr>Гривистый голубь</vt:lpstr>
      <vt:lpstr>Слайд 15</vt:lpstr>
      <vt:lpstr>Удод</vt:lpstr>
      <vt:lpstr>Слайд 17</vt:lpstr>
      <vt:lpstr>Шлемоносный казуар</vt:lpstr>
      <vt:lpstr>Слайд 19</vt:lpstr>
      <vt:lpstr>Голубая сойка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птицы в мире</dc:title>
  <dc:subject/>
  <dc:creator>zooclub.ru</dc:creator>
  <cp:keywords>животные, птицы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13</cp:revision>
  <dcterms:created xsi:type="dcterms:W3CDTF">2014-02-09T08:14:18Z</dcterms:created>
  <dcterms:modified xsi:type="dcterms:W3CDTF">2018-02-16T05:04:15Z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