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8329-918A-423B-ADDF-D57A9DB0B8A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28485-1EAE-47CE-8104-C0194D66A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http://zooclub.ru/samye/krasivye_akvariumnye_rybki.shtml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28485-1EAE-47CE-8104-C0194D66AE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7" y="381000"/>
            <a:ext cx="6859786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04" y="381000"/>
            <a:ext cx="685978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arge ocean wave (semitransparent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5096" y="3581399"/>
            <a:ext cx="2743915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 ocean wave (semitransparent)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Рисунок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B191-5BCE-4286-9FE5-32D4385E4F5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A2A6-736E-4332-9755-52FE183992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3429894" cy="3733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Самые красивые аквариумные рыбки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5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33524">
            <a:off x="5923124" y="353734"/>
            <a:ext cx="2838382" cy="1555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16530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Лучистая крылатка </a:t>
            </a:r>
            <a:r>
              <a:rPr lang="ru-RU" sz="2500" dirty="0" smtClean="0"/>
              <a:t> – одна из самых красивых и эффектных рыб в морских аквариумах. На бледно-красном теле крылаток располагаются вертикальными рядами белые, черные и красные полосы. Грудные плавники большие и широкие, плавно развиваются при движении рыб. Они украшены точками синего, черного и коричневого цветов. Эффектный, но грозный вид, лучистым крылаткам придают многочисленные шипы, укол которых очень болезненный. </a:t>
            </a:r>
            <a:endParaRPr lang="ru-RU" sz="25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Мавританский идол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397419"/>
            <a:ext cx="7056784" cy="4786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836712"/>
            <a:ext cx="6859787" cy="541168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Мавританский идол  </a:t>
            </a:r>
            <a:r>
              <a:rPr lang="ru-RU" sz="2500" dirty="0" smtClean="0"/>
              <a:t>– представитель семейства </a:t>
            </a:r>
            <a:r>
              <a:rPr lang="ru-RU" sz="2500" dirty="0" err="1" smtClean="0"/>
              <a:t>Zanclidae</a:t>
            </a:r>
            <a:r>
              <a:rPr lang="ru-RU" sz="2500" dirty="0" smtClean="0"/>
              <a:t>. Рыбы этого вида имеют красивую форму тела и интересный окрас, благодаря чему они считаются одними из самых красивых рыб. Длина тела рыб 16-22 см. Мавританские идолы имеют </a:t>
            </a:r>
            <a:r>
              <a:rPr lang="ru-RU" sz="2500" dirty="0" err="1" smtClean="0"/>
              <a:t>клиноподобную</a:t>
            </a:r>
            <a:r>
              <a:rPr lang="ru-RU" sz="2500" dirty="0" smtClean="0"/>
              <a:t>, уплощенную с боков форму тела с вытянутым коротким ртом. Тело рыб покрыто черными и белыми широкими полосами. На белых имеются желтые большие пятна-полосы. </a:t>
            </a:r>
            <a:endParaRPr lang="ru-RU" sz="25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Мандаринка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7" y="1628800"/>
            <a:ext cx="7294922" cy="4559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Мандаринка </a:t>
            </a:r>
            <a:r>
              <a:rPr lang="ru-RU" sz="2800" dirty="0" smtClean="0"/>
              <a:t> – красивая небольшая рыб, которая весьма популярна среди </a:t>
            </a:r>
            <a:r>
              <a:rPr lang="ru-RU" sz="2800" dirty="0" err="1" smtClean="0"/>
              <a:t>аквариумистов</a:t>
            </a:r>
            <a:r>
              <a:rPr lang="ru-RU" sz="2800" dirty="0" smtClean="0"/>
              <a:t>. Для нее характерно удлиненное тело, длиной до 8 см, округлые и широкие плавники. Основной окрас мандаринки – красно-коричневый. На этом фоне располагаются волнистые линии, точки и полосы синего цвета. Все плавники также имеют синюю кайму. </a:t>
            </a:r>
            <a:endParaRPr lang="ru-RU" sz="28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9649072" cy="74374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Спинорог</a:t>
            </a:r>
            <a:r>
              <a:rPr lang="ru-RU" b="1" dirty="0" smtClean="0">
                <a:solidFill>
                  <a:srgbClr val="FFFF00"/>
                </a:solidFill>
              </a:rPr>
              <a:t> Пикассо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31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347916" cy="47609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/>
          </a:bodyPr>
          <a:lstStyle/>
          <a:p>
            <a:r>
              <a:rPr lang="ru-RU" sz="2500" b="1" dirty="0" err="1" smtClean="0">
                <a:solidFill>
                  <a:srgbClr val="FFFF00"/>
                </a:solidFill>
              </a:rPr>
              <a:t>Спинорог</a:t>
            </a:r>
            <a:r>
              <a:rPr lang="ru-RU" sz="2500" b="1" dirty="0" smtClean="0">
                <a:solidFill>
                  <a:srgbClr val="FFFF00"/>
                </a:solidFill>
              </a:rPr>
              <a:t> Пикассо прямоугольный </a:t>
            </a:r>
            <a:r>
              <a:rPr lang="ru-RU" sz="2500" dirty="0" smtClean="0"/>
              <a:t>– крупная интересная рыба, которая украсит любой морской аквариум. Она обладает длиной около 20-30 см. Высокое, ромбовидное тело </a:t>
            </a:r>
            <a:r>
              <a:rPr lang="ru-RU" sz="2500" dirty="0" err="1" smtClean="0"/>
              <a:t>спинорога</a:t>
            </a:r>
            <a:r>
              <a:rPr lang="ru-RU" sz="2500" dirty="0" smtClean="0"/>
              <a:t>, сжатое с боков, покрыто крупными прочными и к тому же подвижными чешуйками, плотно прилегающими друг к другу. В природе эти чешуйки образуют броню и защищают рыбу от хищников. Интересно, что высокопоставленные глаза </a:t>
            </a:r>
            <a:r>
              <a:rPr lang="ru-RU" sz="2500" dirty="0" err="1" smtClean="0"/>
              <a:t>спинорога</a:t>
            </a:r>
            <a:r>
              <a:rPr lang="ru-RU" sz="2500" dirty="0" smtClean="0"/>
              <a:t> могут вращаться независимо друг от друга. </a:t>
            </a:r>
            <a:endParaRPr lang="ru-RU" sz="25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7658904" cy="671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Хирург голубой королевский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700808"/>
            <a:ext cx="6873924" cy="45826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Хирург голубой королевский </a:t>
            </a:r>
            <a:r>
              <a:rPr lang="ru-RU" dirty="0" smtClean="0"/>
              <a:t>обладает ярким окрасом и интересной формой тела. Сочетание этих двух особенностей делает рыбу одной из самых красивых. Королевские хирурги – достаточно крупные для аквариумов рыбы. Их длина в неволе достигает 20-23 см. На боках располагается характерный для хирургов рисунок. Треугольный промежуток, образующийся из-за пересечения черных полос, имеет ярко-желтый окрас. Спинной и анальные плавники рыб с темно-синей каймой, а грудные имеют продолговатые </a:t>
            </a:r>
            <a:br>
              <a:rPr lang="ru-RU" dirty="0" smtClean="0"/>
            </a:br>
            <a:r>
              <a:rPr lang="ru-RU" dirty="0" smtClean="0"/>
              <a:t>желтые пятна. </a:t>
            </a:r>
            <a:endParaRPr lang="ru-RU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671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Губан </a:t>
            </a:r>
            <a:r>
              <a:rPr lang="ru-RU" b="1" dirty="0" err="1" smtClean="0">
                <a:solidFill>
                  <a:srgbClr val="FFFF00"/>
                </a:solidFill>
              </a:rPr>
              <a:t>шестиполосый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556792"/>
            <a:ext cx="6984776" cy="4796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692696"/>
            <a:ext cx="6859787" cy="5555704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Рыбы – наиболее многочисленные обитатели водоемов</a:t>
            </a:r>
            <a:r>
              <a:rPr lang="ru-RU" sz="2600" dirty="0" smtClean="0"/>
              <a:t>. Они привлекают своей грацией, плавностью линий. Неудивительно, что наблюдения за мирно плавающими рыбами приводит многих людей в состояние покоя. </a:t>
            </a:r>
          </a:p>
          <a:p>
            <a:r>
              <a:rPr lang="ru-RU" sz="2600" b="1" dirty="0" smtClean="0">
                <a:solidFill>
                  <a:srgbClr val="FFFF00"/>
                </a:solidFill>
              </a:rPr>
              <a:t>Аквариумные рыбки – одни из самых популярных домашних питомцев. </a:t>
            </a:r>
            <a:r>
              <a:rPr lang="ru-RU" sz="2600" dirty="0" smtClean="0"/>
              <a:t>Наибольшую популярность получили яркие и красивые виды рыб. О них-то и пойдет речь.</a:t>
            </a:r>
            <a:endParaRPr lang="ru-RU" sz="26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Губан </a:t>
            </a:r>
            <a:r>
              <a:rPr lang="ru-RU" b="1" dirty="0" err="1" smtClean="0">
                <a:solidFill>
                  <a:srgbClr val="FFFF00"/>
                </a:solidFill>
              </a:rPr>
              <a:t>шестиполосый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красивая мирная рыбка, которая ведет дневной образ жизни, что делает ее украшением любого морского аквариума. Максимальный размер, которого может достичь губан в неволе, - 8 см. Эта рыба чувствует себя хорошо, как в одиночестве, так и в соседстве с мирными рыбами. Вытянутое тело губана покрыто крупными чешуйками. Основной окрас – розово-сиреневый. По бокам рыбы проходят шесть характерных полос. Хвост губанов имеет зеленый окрас. </a:t>
            </a:r>
            <a:endParaRPr lang="ru-RU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На планете множество красивых видов рыб.</a:t>
            </a:r>
            <a:r>
              <a:rPr lang="ru-RU" sz="2500" dirty="0" smtClean="0"/>
              <a:t> Их яркость, блеск, особое сочетание цветов, оригинальные формы плавников, специфичные выросты и многое другое привлекает людей во всем мире. </a:t>
            </a:r>
          </a:p>
          <a:p>
            <a:r>
              <a:rPr lang="ru-RU" sz="2500" dirty="0" smtClean="0"/>
              <a:t>Нередко аквариум с красивыми рыбами подчеркивает статус человека, демонстрирует его достаток или большой опыт. </a:t>
            </a:r>
            <a:endParaRPr lang="ru-RU" sz="25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221088"/>
            <a:ext cx="4546401" cy="26369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5997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Королевский </a:t>
            </a:r>
            <a:r>
              <a:rPr lang="ru-RU" b="1" dirty="0" err="1" smtClean="0">
                <a:solidFill>
                  <a:srgbClr val="FFFF00"/>
                </a:solidFill>
              </a:rPr>
              <a:t>центропиг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628800"/>
            <a:ext cx="7228166" cy="4686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08720"/>
            <a:ext cx="6859787" cy="5339680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Центропиг</a:t>
            </a:r>
            <a:r>
              <a:rPr lang="ru-RU" sz="2800" b="1" dirty="0" smtClean="0">
                <a:solidFill>
                  <a:srgbClr val="FFFF00"/>
                </a:solidFill>
              </a:rPr>
              <a:t> королевский </a:t>
            </a:r>
            <a:r>
              <a:rPr lang="ru-RU" sz="2800" dirty="0" smtClean="0"/>
              <a:t>– небольшая рыбка, ведущая придонный образ жизни. Длина тела взрослых особей не превышает 10 см, чаще всего она равняется 7 см. Окрас рыб яркий и оправдывает свое название. Все тело рыб и плавники имеют насыщенно красный цвет, хвост алый с желтоватым отливом, на боках вертикальными рядами располагаются черные </a:t>
            </a:r>
            <a:br>
              <a:rPr lang="ru-RU" sz="2800" dirty="0" smtClean="0"/>
            </a:br>
            <a:r>
              <a:rPr lang="ru-RU" sz="2800" dirty="0" smtClean="0"/>
              <a:t>или темно-коричневые контрастные полосы. </a:t>
            </a:r>
            <a:endParaRPr lang="ru-RU" sz="2800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81000"/>
            <a:ext cx="7776864" cy="743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Ангел лирохвостый украшенный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6229965989_b6d9912bd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7156607" cy="476361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1052736"/>
            <a:ext cx="6859787" cy="51956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Ангел лирохвостый украшенный </a:t>
            </a:r>
            <a:r>
              <a:rPr lang="ru-RU" dirty="0" smtClean="0"/>
              <a:t>– одна из красивых рыб для рифового аквариума, которых может завести опытный </a:t>
            </a:r>
            <a:r>
              <a:rPr lang="ru-RU" dirty="0" err="1" smtClean="0"/>
              <a:t>аквариумист</a:t>
            </a:r>
            <a:r>
              <a:rPr lang="ru-RU" dirty="0" smtClean="0"/>
              <a:t>. Хвост ангелов имеет лировидную форму, придающую рыбе особую привлекательность. Молодые рыбы и взрослые самки окрашены несколько контрастнее и ярче, чем самцы. Самцам присуща одна оранжевая полоса на боку и одна на спине. В содержании эти красавцы весьма требовательны к качеству воды и корму. </a:t>
            </a:r>
            <a:endParaRPr lang="ru-RU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815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Королевская рыба-ангел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700807"/>
            <a:ext cx="7017940" cy="46786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096" y="980728"/>
            <a:ext cx="6859787" cy="5267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Королевская рыба-ангел </a:t>
            </a:r>
            <a:r>
              <a:rPr lang="ru-RU" dirty="0" smtClean="0"/>
              <a:t> – интересная рыбка средних размеров. Для нее характерно овальное, несколько уплощенное с боков тело, ротовой аппарат, напоминающий птичий клюв, яркий окрас. Тело королевской рыбы-ангела «исчерчено» вертикальными полосами голубого, желтого и коричневого цветов. Желтый хвостовой плавник украшает сине-черный узор. Передняя часть головы и хвост рыбы желтые. Эти великолепные яркие рыбы отличаются от других ангелов мирным характером, но их очень сложно содержать в неволе. </a:t>
            </a:r>
            <a:endParaRPr lang="ru-RU" dirty="0"/>
          </a:p>
        </p:txBody>
      </p:sp>
      <p:pic>
        <p:nvPicPr>
          <p:cNvPr id="4" name="Рисунок 3" descr="5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01208"/>
            <a:ext cx="2381250" cy="1381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743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Лучистая крылатка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7" y="1484784"/>
            <a:ext cx="7378290" cy="47835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4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124</TotalTime>
  <Words>786</Words>
  <Application>Microsoft Office PowerPoint</Application>
  <PresentationFormat>Экран (4:3)</PresentationFormat>
  <Paragraphs>48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Тема4</vt:lpstr>
      <vt:lpstr>Самые красивые аквариумные рыбки</vt:lpstr>
      <vt:lpstr>Слайд 2</vt:lpstr>
      <vt:lpstr>Королевский центропиг </vt:lpstr>
      <vt:lpstr>Слайд 4</vt:lpstr>
      <vt:lpstr>Ангел лирохвостый украшенный</vt:lpstr>
      <vt:lpstr>Слайд 6</vt:lpstr>
      <vt:lpstr>Королевская рыба-ангел</vt:lpstr>
      <vt:lpstr>Слайд 8</vt:lpstr>
      <vt:lpstr>Лучистая крылатка</vt:lpstr>
      <vt:lpstr>Слайд 10</vt:lpstr>
      <vt:lpstr>Мавританский идол</vt:lpstr>
      <vt:lpstr>Слайд 12</vt:lpstr>
      <vt:lpstr>Мандаринка</vt:lpstr>
      <vt:lpstr>Слайд 14</vt:lpstr>
      <vt:lpstr>Спинорог Пикассо</vt:lpstr>
      <vt:lpstr>Слайд 16</vt:lpstr>
      <vt:lpstr>Хирург голубой королевский</vt:lpstr>
      <vt:lpstr>Слайд 18</vt:lpstr>
      <vt:lpstr>Губан шестиполосый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аквариумные рыбки</dc:title>
  <dc:creator>www.zooclub.ru</dc:creator>
  <cp:keywords>животные, рыбки, рыбы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2014-05-20T03:58:23Z</dcterms:created>
  <dcterms:modified xsi:type="dcterms:W3CDTF">2018-02-16T05:11:57Z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