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1" r:id="rId3"/>
    <p:sldId id="271" r:id="rId4"/>
    <p:sldId id="265" r:id="rId5"/>
    <p:sldId id="273" r:id="rId6"/>
    <p:sldId id="272" r:id="rId7"/>
    <p:sldId id="274" r:id="rId8"/>
    <p:sldId id="266" r:id="rId9"/>
    <p:sldId id="282" r:id="rId10"/>
    <p:sldId id="275" r:id="rId11"/>
    <p:sldId id="281" r:id="rId12"/>
    <p:sldId id="287" r:id="rId13"/>
    <p:sldId id="288" r:id="rId14"/>
    <p:sldId id="270" r:id="rId15"/>
    <p:sldId id="276" r:id="rId16"/>
    <p:sldId id="267" r:id="rId17"/>
    <p:sldId id="277" r:id="rId18"/>
    <p:sldId id="262" r:id="rId19"/>
    <p:sldId id="283" r:id="rId20"/>
    <p:sldId id="278" r:id="rId21"/>
    <p:sldId id="284" r:id="rId22"/>
    <p:sldId id="264" r:id="rId23"/>
    <p:sldId id="279" r:id="rId24"/>
    <p:sldId id="268" r:id="rId25"/>
    <p:sldId id="280" r:id="rId26"/>
    <p:sldId id="269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ECD4-CEE1-44A2-972F-BFDEB4EBCC7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AAD3-FDB3-41B0-AEF8-84E5E9A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http://www.zooclub.ru/aqua/8.shtml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AAD3-FDB3-41B0-AEF8-84E5E9A8B4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853B48-D290-4431-88C6-B178DE21F0E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CEB571-E4C0-4F84-843E-F367D9AB9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Легенды о рыбах</a:t>
            </a:r>
            <a:endParaRPr lang="ru-RU" dirty="0"/>
          </a:p>
        </p:txBody>
      </p:sp>
      <p:pic>
        <p:nvPicPr>
          <p:cNvPr id="4" name="Рисунок 3" descr="4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52945" flipH="1">
            <a:off x="87331" y="1084962"/>
            <a:ext cx="4138888" cy="2193972"/>
          </a:xfrm>
          <a:prstGeom prst="rect">
            <a:avLst/>
          </a:prstGeom>
        </p:spPr>
      </p:pic>
      <p:pic>
        <p:nvPicPr>
          <p:cNvPr id="5" name="Рисунок 4" descr="4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420888"/>
            <a:ext cx="3052874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20762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/>
              <a:t>www.zooclub.ru</a:t>
            </a:r>
            <a:endParaRPr lang="ru-RU" sz="19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Существовали запреты произносить название рыбы вслух и употреблять ее в пищу</a:t>
            </a:r>
            <a:r>
              <a:rPr lang="ru-RU" sz="3600" dirty="0" smtClean="0"/>
              <a:t>. Племя, жизнь которого зависела от рыбной ловли, старалось обращаться с рыбой почтительно. 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рыбы\(34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9946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Индейцы Перу поклонялись рыбе</a:t>
            </a:r>
            <a:r>
              <a:rPr lang="ru-RU" sz="3200" dirty="0" smtClean="0"/>
              <a:t>, которую они ловили в больших количествах. Они верили, что первая рыба, которая была сотворена в "верхнем" мире, породила всех других рыб этого вида и позаботилась о мм, чтобы наплодить побольше детей - чтобы потом из них возникло человечество. </a:t>
            </a:r>
          </a:p>
          <a:p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АЛЛ\рыбы\Koi Pond, Jap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4136"/>
            <a:ext cx="7488832" cy="56166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Индейцы </a:t>
            </a:r>
            <a:r>
              <a:rPr lang="ru-RU" sz="2800" b="1" dirty="0" err="1" smtClean="0">
                <a:solidFill>
                  <a:srgbClr val="FFFF00"/>
                </a:solidFill>
              </a:rPr>
              <a:t>квакиутль</a:t>
            </a:r>
            <a:r>
              <a:rPr lang="ru-RU" sz="2800" b="1" dirty="0" smtClean="0">
                <a:solidFill>
                  <a:srgbClr val="FFFF00"/>
                </a:solidFill>
              </a:rPr>
              <a:t> верили, что когда убивают лосося, его душа возвращается в страну лососей</a:t>
            </a:r>
            <a:r>
              <a:rPr lang="ru-RU" sz="2800" dirty="0" smtClean="0"/>
              <a:t>. Они следили за тем, чтобы бросать икру и кости лосося в море, чтобы душа могла их оживить. Точно также индейцы отавы в Канаде, верившие, что души мертвых рыб переходят в другие рыбьи тела, не сжигали никогда рыбьих костей из страха не угодить душам рыб, которые после этого не стали бы попадаться в сети. </a:t>
            </a:r>
          </a:p>
          <a:p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рыбы\(36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84" y="458670"/>
            <a:ext cx="8031656" cy="602374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 народов Африки рыба считалась воплощением души умершего человека</a:t>
            </a:r>
            <a:r>
              <a:rPr lang="ru-RU" dirty="0" smtClean="0"/>
              <a:t>, а по представлениям народов Сибири, у рыб есть свои покровители, в частности, "волосатый отец", пасущий рыбьи стада и помогающий рыболовам. Рыбную ловлю сопровождали специальные ритуалы - рыбаки надеялись, что это обеспечит богатый улов.</a:t>
            </a:r>
          </a:p>
          <a:p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рыбы\(37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88832" cy="56166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христианских искусстве и литературе образ рыбы - священный символ</a:t>
            </a:r>
            <a:r>
              <a:rPr lang="ru-RU" sz="3200" dirty="0" smtClean="0"/>
              <a:t>. Многочисленны изображения рыб на печатях, медалях и гробницах </a:t>
            </a:r>
            <a:r>
              <a:rPr lang="ru-RU" sz="3200" dirty="0" err="1" smtClean="0"/>
              <a:t>раннехристианской</a:t>
            </a:r>
            <a:r>
              <a:rPr lang="ru-RU" sz="3200" dirty="0" smtClean="0"/>
              <a:t> эпохи. В то время Иисуса Христа иногда называли Рыбой, а христиан - рыбаками.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АЛЛ\рыбы\(40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96810" cy="54726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Половина всех обитающих на нашей планете позвоночных животных - рыбы. 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Рыбы появились приблизительно 350 миллионов лет назад, и многие современные формы существуют в неизменном виде уже около полумиллиона лет. </a:t>
            </a:r>
          </a:p>
          <a:p>
            <a:endParaRPr lang="ru-RU" dirty="0" smtClean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Рыба - символ веры, чистоты, Девы Марии, крещения, причастия</a:t>
            </a:r>
            <a:r>
              <a:rPr lang="ru-RU" dirty="0" smtClean="0"/>
              <a:t>. Объяснение этого отношения к рыбе как символу можно найти в Новом Завете. </a:t>
            </a:r>
          </a:p>
          <a:p>
            <a:endParaRPr lang="ru-RU" dirty="0" smtClean="0"/>
          </a:p>
          <a:p>
            <a:r>
              <a:rPr lang="ru-RU" dirty="0" smtClean="0"/>
              <a:t>Греческое слово рыба расшифровывалось как аббревиатура греческой формулы "Иисус Христос - Божий сын, Спаситель".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АЛЛ\рыбы\( FRESH-ET.RU ) (7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97624" cy="51860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Рыба была знаком плодовитости, плодородия и изобилия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Иногда в народных сказках она олицетворяла скудость, скупость и глупость. Персонажами русских сказок были: щука, ерш, карась, язь, лещ, </a:t>
            </a:r>
            <a:r>
              <a:rPr lang="ru-RU" dirty="0" err="1" smtClean="0"/>
              <a:t>мень</a:t>
            </a:r>
            <a:r>
              <a:rPr lang="ru-RU" dirty="0" smtClean="0"/>
              <a:t>, налим, окунь, осетр, семга, сиг, сом, сорога, </a:t>
            </a:r>
            <a:r>
              <a:rPr lang="ru-RU" dirty="0" err="1" smtClean="0"/>
              <a:t>калуга</a:t>
            </a:r>
            <a:r>
              <a:rPr lang="ru-RU" dirty="0" smtClean="0"/>
              <a:t> и, конечно, "рыба-кит". </a:t>
            </a:r>
          </a:p>
          <a:p>
            <a:endParaRPr lang="ru-RU" dirty="0" smtClean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АЛЛ\рыбы\[WallpapersMania.nnm.ru]_vol52-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84843" cy="56886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Некоторые отдельные рыбы тоже считались символами</a:t>
            </a:r>
            <a:r>
              <a:rPr lang="ru-RU" sz="3200" dirty="0" smtClean="0"/>
              <a:t>. Например, лосось означал изобилие, знание и вдохновение. Карп почитался в Японии и Китае за красный цвет (золотая рыбка) и символизировал силу, храбрость, хитрость и упорство в борьбе. </a:t>
            </a:r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АЛЛ\рыбы\1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128000" cy="4572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Сазан играл магическую роль у шаманов в ритуале изгнания злых духов. </a:t>
            </a: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Акула - образ зла, смерти, опасности</a:t>
            </a:r>
            <a:r>
              <a:rPr lang="ru-RU" sz="3200" dirty="0" smtClean="0"/>
              <a:t>, но в то же время у японцев - посланец божества и помогает тем, кто ее почитает (божественная акула </a:t>
            </a:r>
            <a:r>
              <a:rPr lang="ru-RU" sz="3200" dirty="0" err="1" smtClean="0"/>
              <a:t>Саме</a:t>
            </a:r>
            <a:r>
              <a:rPr lang="ru-RU" sz="3200" dirty="0" smtClean="0"/>
              <a:t>).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АЛЛ\акулы\6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80920" cy="51755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Согласно Библии, рыбу получит мессия и разделил ее с праведными в конце мира</a:t>
            </a:r>
            <a:r>
              <a:rPr lang="ru-RU" sz="3200" dirty="0" smtClean="0"/>
              <a:t>. Второе пришествие мессии произойдет, когда Сатурн и Юпитер сойдутся в зодиакальном знаке Рыб.</a:t>
            </a:r>
          </a:p>
          <a:p>
            <a:endParaRPr lang="ru-RU" dirty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рыбы\(30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323070" cy="54923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Рыбы - разнородная и обширная группа животных</a:t>
            </a:r>
            <a:r>
              <a:rPr lang="ru-RU" dirty="0" smtClean="0"/>
              <a:t>, различающаяся по окраске, размерам, строению, физиологии. Среди них встречаются удивительные </a:t>
            </a:r>
            <a:r>
              <a:rPr lang="ru-RU" b="1" dirty="0" smtClean="0">
                <a:solidFill>
                  <a:srgbClr val="FFFF00"/>
                </a:solidFill>
              </a:rPr>
              <a:t>долгожители</a:t>
            </a:r>
            <a:r>
              <a:rPr lang="ru-RU" dirty="0" smtClean="0"/>
              <a:t>. В 1794 году под Москвой чистили Царицынские пруды и выловили огромную щуку более двух метров длиной. В ее жаберной крышке оказалось золотое кольцо с надписью: "Посадил царь Борис Федорович". Эта </a:t>
            </a:r>
            <a:r>
              <a:rPr lang="ru-RU" b="1" dirty="0" smtClean="0">
                <a:solidFill>
                  <a:srgbClr val="FFFF00"/>
                </a:solidFill>
              </a:rPr>
              <a:t>щука прожила свыше 200 лет!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рыбы\(33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57215" cy="55929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Многие виды рыб опасны</a:t>
            </a:r>
            <a:r>
              <a:rPr lang="ru-RU" sz="2800" dirty="0" smtClean="0"/>
              <a:t>. Крупные акулы нападают на людей, </a:t>
            </a:r>
            <a:r>
              <a:rPr lang="ru-RU" sz="2800" dirty="0" err="1" smtClean="0"/>
              <a:t>скорпены</a:t>
            </a:r>
            <a:r>
              <a:rPr lang="ru-RU" sz="2800" dirty="0" smtClean="0"/>
              <a:t> и их родственники имеют ядовитые железы у основания колючих лучей спинных плавников, иглобрюхи содержат яд во внутренних органах и тканях. </a:t>
            </a:r>
          </a:p>
          <a:p>
            <a:endParaRPr lang="ru-RU" sz="2800" dirty="0" smtClean="0"/>
          </a:p>
          <a:p>
            <a:r>
              <a:rPr lang="ru-RU" sz="2800" dirty="0" smtClean="0"/>
              <a:t>Есть скаты с острыми хвостовыми шипами, снабженными ядоносной железой, а есть электрические скаты и угри, способные наносить удары электрическим током. </a:t>
            </a:r>
          </a:p>
          <a:p>
            <a:endParaRPr lang="ru-RU" dirty="0"/>
          </a:p>
        </p:txBody>
      </p:sp>
      <p:pic>
        <p:nvPicPr>
          <p:cNvPr id="5" name="Рисунок 4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рыбы\(33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76865" cy="58326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FF00"/>
                </a:solidFill>
              </a:rPr>
              <a:t>Каменные статуи рыб - </a:t>
            </a:r>
            <a:r>
              <a:rPr lang="ru-RU" sz="2700" b="1" dirty="0" err="1" smtClean="0">
                <a:solidFill>
                  <a:srgbClr val="FFFF00"/>
                </a:solidFill>
              </a:rPr>
              <a:t>вишаны</a:t>
            </a:r>
            <a:r>
              <a:rPr lang="ru-RU" sz="2700" dirty="0" smtClean="0"/>
              <a:t>, найденные на территории неолитических стоянок в погребениях первобытных людей на Кавказе, в Северной Монголии и Сибири, свидетельствуют об отношении к рыбе, как священному животному, с глубокой древности. </a:t>
            </a:r>
          </a:p>
          <a:p>
            <a:endParaRPr lang="ru-RU" sz="2700" dirty="0" smtClean="0"/>
          </a:p>
          <a:p>
            <a:r>
              <a:rPr lang="ru-RU" sz="2700" dirty="0" smtClean="0"/>
              <a:t>Рыбный мотив рисунка и орнамента на посуде и женской одежде известен с пятого тысячелетия. 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4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068">
            <a:off x="6407766" y="5576260"/>
            <a:ext cx="2633324" cy="1062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рыбы\(33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73144" cy="597985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266</TotalTime>
  <Words>677</Words>
  <Application>Microsoft Office PowerPoint</Application>
  <PresentationFormat>Экран (4:3)</PresentationFormat>
  <Paragraphs>32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Легенды о рыбах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Легенды о рыбах</dc:title>
  <dc:creator>www.zooclub.ru</dc:creator>
  <cp:keywords>животные, рыбки, рыбы, легенды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7</cp:revision>
  <dcterms:created xsi:type="dcterms:W3CDTF">2014-02-17T20:48:22Z</dcterms:created>
  <dcterms:modified xsi:type="dcterms:W3CDTF">2014-10-07T21:47:18Z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