
<file path=[Content_Types].xml><?xml version="1.0" encoding="utf-8"?>
<Types xmlns="http://schemas.openxmlformats.org/package/2006/content-types"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08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9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Masters/slideMaster33.xml" ContentType="application/vnd.openxmlformats-officedocument.presentationml.slideMaster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32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73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Masters/slideMaster49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48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Masters/slideMaster46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theme/theme45.xml" ContentType="application/vnd.openxmlformats-officedocument.theme+xml"/>
  <Override PartName="/ppt/slideLayouts/slideLayout424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39.xml" ContentType="application/vnd.openxmlformats-officedocument.theme+xml"/>
  <Override PartName="/ppt/slideLayouts/slideLayout418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Masters/slideMaster43.xml" ContentType="application/vnd.openxmlformats-officedocument.presentationml.slideMaster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theme/theme42.xml" ContentType="application/vnd.openxmlformats-officedocument.theme+xml"/>
  <Override PartName="/ppt/slideLayouts/slideLayout421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0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Masters/slideMaster37.xml" ContentType="application/vnd.openxmlformats-officedocument.presentationml.slideMaster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theme/theme47.xml" ContentType="application/vnd.openxmlformats-officedocument.them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36.xml" ContentType="application/vnd.openxmlformats-officedocument.theme+xml"/>
  <Override PartName="/ppt/slideLayouts/slideLayout399.xml" ContentType="application/vnd.openxmlformats-officedocument.presentationml.slideLayout+xml"/>
  <Override PartName="/ppt/slideLayouts/slideLayout404.xml" ContentType="application/vnd.openxmlformats-officedocument.presentationml.slideLayout+xml"/>
  <Override PartName="/docProps/custom.xml" ContentType="application/vnd.openxmlformats-officedocument.custom-properties+xml"/>
  <Override PartName="/ppt/slideMasters/slideMaster40.xml" ContentType="application/vnd.openxmlformats-officedocument.presentationml.slideMaster+xml"/>
  <Override PartName="/ppt/theme/theme14.xml" ContentType="application/vnd.openxmlformats-officedocument.theme+xml"/>
  <Override PartName="/ppt/theme/theme25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50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44.xml" ContentType="application/vnd.openxmlformats-officedocument.theme+xml"/>
  <Override PartName="/ppt/slideLayouts/slideLayout423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33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theme/theme49.xml" ContentType="application/vnd.openxmlformats-officedocument.theme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38.xml" ContentType="application/vnd.openxmlformats-officedocument.theme+xml"/>
  <Override PartName="/ppt/slideLayouts/slideLayout406.xml" ContentType="application/vnd.openxmlformats-officedocument.presentationml.slideLayout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theme/theme27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41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93.xml" ContentType="application/vnd.openxmlformats-officedocument.presentationml.slideLayout+xml"/>
  <Default Extension="wmv" ContentType="video/x-ms-wmv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Masters/slideMaster47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46.xml" ContentType="application/vnd.openxmlformats-officedocument.theme+xml"/>
  <Override PartName="/ppt/slideLayouts/slideLayout425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24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50.xml" ContentType="application/vnd.openxmlformats-officedocument.presentationml.slideLayout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theme/theme43.xml" ContentType="application/vnd.openxmlformats-officedocument.theme+xml"/>
  <Override PartName="/ppt/slideLayouts/slideLayout42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21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37.xml" ContentType="application/vnd.openxmlformats-officedocument.theme+xml"/>
  <Override PartName="/ppt/slideLayouts/slideLayout41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Masters/slideMaster41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40.xml" ContentType="application/vnd.openxmlformats-officedocument.them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Masters/slideMaster35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34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1" r:id="rId11"/>
    <p:sldMasterId id="2147483783" r:id="rId12"/>
    <p:sldMasterId id="2147483795" r:id="rId13"/>
    <p:sldMasterId id="2147483807" r:id="rId14"/>
    <p:sldMasterId id="2147483819" r:id="rId15"/>
    <p:sldMasterId id="2147483831" r:id="rId16"/>
    <p:sldMasterId id="2147483844" r:id="rId17"/>
    <p:sldMasterId id="2147483846" r:id="rId18"/>
    <p:sldMasterId id="2147483859" r:id="rId19"/>
    <p:sldMasterId id="2147483861" r:id="rId20"/>
    <p:sldMasterId id="2147483873" r:id="rId21"/>
    <p:sldMasterId id="2147483885" r:id="rId22"/>
    <p:sldMasterId id="2147483897" r:id="rId23"/>
    <p:sldMasterId id="2147483909" r:id="rId24"/>
    <p:sldMasterId id="2147483922" r:id="rId25"/>
    <p:sldMasterId id="2147483924" r:id="rId26"/>
    <p:sldMasterId id="2147483937" r:id="rId27"/>
    <p:sldMasterId id="2147483939" r:id="rId28"/>
    <p:sldMasterId id="2147483941" r:id="rId29"/>
    <p:sldMasterId id="2147483953" r:id="rId30"/>
    <p:sldMasterId id="2147483955" r:id="rId31"/>
    <p:sldMasterId id="2147483967" r:id="rId32"/>
    <p:sldMasterId id="2147483979" r:id="rId33"/>
    <p:sldMasterId id="2147483991" r:id="rId34"/>
    <p:sldMasterId id="2147484003" r:id="rId35"/>
    <p:sldMasterId id="2147484016" r:id="rId36"/>
    <p:sldMasterId id="2147484018" r:id="rId37"/>
    <p:sldMasterId id="2147484031" r:id="rId38"/>
    <p:sldMasterId id="2147484033" r:id="rId39"/>
    <p:sldMasterId id="2147484035" r:id="rId40"/>
    <p:sldMasterId id="2147484047" r:id="rId41"/>
    <p:sldMasterId id="2147484049" r:id="rId42"/>
    <p:sldMasterId id="2147484059" r:id="rId43"/>
    <p:sldMasterId id="2147484099" r:id="rId44"/>
    <p:sldMasterId id="2147484111" r:id="rId45"/>
    <p:sldMasterId id="2147484123" r:id="rId46"/>
    <p:sldMasterId id="2147484135" r:id="rId47"/>
    <p:sldMasterId id="2147484147" r:id="rId48"/>
    <p:sldMasterId id="2147484159" r:id="rId49"/>
  </p:sldMasterIdLst>
  <p:notesMasterIdLst>
    <p:notesMasterId r:id="rId64"/>
  </p:notesMasterIdLst>
  <p:sldIdLst>
    <p:sldId id="256" r:id="rId50"/>
    <p:sldId id="257" r:id="rId51"/>
    <p:sldId id="258" r:id="rId52"/>
    <p:sldId id="259" r:id="rId53"/>
    <p:sldId id="260" r:id="rId54"/>
    <p:sldId id="269" r:id="rId55"/>
    <p:sldId id="261" r:id="rId56"/>
    <p:sldId id="262" r:id="rId57"/>
    <p:sldId id="263" r:id="rId58"/>
    <p:sldId id="264" r:id="rId59"/>
    <p:sldId id="265" r:id="rId60"/>
    <p:sldId id="266" r:id="rId61"/>
    <p:sldId id="267" r:id="rId62"/>
    <p:sldId id="268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Master" Target="slideMasters/slideMaster39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50" Type="http://schemas.openxmlformats.org/officeDocument/2006/relationships/slide" Target="slides/slide1.xml"/><Relationship Id="rId55" Type="http://schemas.openxmlformats.org/officeDocument/2006/relationships/slide" Target="slides/slide6.xml"/><Relationship Id="rId63" Type="http://schemas.openxmlformats.org/officeDocument/2006/relationships/slide" Target="slides/slide14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" Target="slides/slide4.xml"/><Relationship Id="rId58" Type="http://schemas.openxmlformats.org/officeDocument/2006/relationships/slide" Target="slides/slide9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8.xml"/><Relationship Id="rId61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3.xml"/><Relationship Id="rId60" Type="http://schemas.openxmlformats.org/officeDocument/2006/relationships/slide" Target="slides/slide11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" Target="slides/slide7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10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5.xml"/><Relationship Id="rId62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37799-E785-4F39-8618-9FB2164CAEEB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7A573-0331-4698-A5AE-CD4D88EB8C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http://zooclub.ru/fakty/o_zebrah.shtml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7A573-0331-4698-A5AE-CD4D88EB8C8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29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48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31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48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5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5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/>
          </p:cNvSpPr>
          <p:nvPr>
            <p:ph type="subTitle" idx="1"/>
          </p:nvPr>
        </p:nvSpPr>
        <p:spPr>
          <a:xfrm>
            <a:off x="457200" y="5396132"/>
            <a:ext cx="8098302" cy="762000"/>
          </a:xfrm>
        </p:spPr>
        <p:txBody>
          <a:bodyPr/>
          <a:lstStyle>
            <a:lvl1pPr marL="0" indent="0" algn="r" eaLnBrk="1" latinLnBrk="0" hangingPunct="1">
              <a:buNone/>
              <a:defRPr kumimoji="0" lang="ru-RU" sz="1400"/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ru-RU" smtClean="0"/>
              <a:t>Образец подзаголовка</a:t>
            </a:r>
            <a:endParaRPr/>
          </a:p>
        </p:txBody>
      </p:sp>
      <p:grpSp>
        <p:nvGrpSpPr>
          <p:cNvPr id="2" name="Group 23"/>
          <p:cNvGrpSpPr/>
          <p:nvPr/>
        </p:nvGrpSpPr>
        <p:grpSpPr>
          <a:xfrm>
            <a:off x="14990" y="1976657"/>
            <a:ext cx="2042410" cy="533400"/>
            <a:chOff x="0" y="2000250"/>
            <a:chExt cx="3733800" cy="533400"/>
          </a:xfrm>
        </p:grpSpPr>
        <p:sp>
          <p:nvSpPr>
            <p:cNvPr id="30" name="Rectangle 14"/>
            <p:cNvSpPr/>
            <p:nvPr/>
          </p:nvSpPr>
          <p:spPr>
            <a:xfrm>
              <a:off x="0" y="2381250"/>
              <a:ext cx="37338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7" name="Rectangle 14"/>
            <p:cNvSpPr/>
            <p:nvPr/>
          </p:nvSpPr>
          <p:spPr>
            <a:xfrm>
              <a:off x="0" y="2305050"/>
              <a:ext cx="373380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1" name="Rectangle 14"/>
            <p:cNvSpPr/>
            <p:nvPr/>
          </p:nvSpPr>
          <p:spPr>
            <a:xfrm>
              <a:off x="0" y="2228850"/>
              <a:ext cx="373380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8" name="Rectangle 14"/>
            <p:cNvSpPr/>
            <p:nvPr/>
          </p:nvSpPr>
          <p:spPr>
            <a:xfrm>
              <a:off x="0" y="2152650"/>
              <a:ext cx="373380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6" name="Rectangle 14"/>
            <p:cNvSpPr/>
            <p:nvPr/>
          </p:nvSpPr>
          <p:spPr>
            <a:xfrm>
              <a:off x="0" y="2076450"/>
              <a:ext cx="373380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0" name="Rectangle 14"/>
            <p:cNvSpPr/>
            <p:nvPr/>
          </p:nvSpPr>
          <p:spPr>
            <a:xfrm>
              <a:off x="0" y="20002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3" name="Rectangle 14"/>
            <p:cNvSpPr/>
            <p:nvPr/>
          </p:nvSpPr>
          <p:spPr>
            <a:xfrm>
              <a:off x="0" y="24574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8584055" y="1976657"/>
            <a:ext cx="552450" cy="542925"/>
            <a:chOff x="8667750" y="2000250"/>
            <a:chExt cx="476250" cy="542925"/>
          </a:xfrm>
        </p:grpSpPr>
        <p:sp>
          <p:nvSpPr>
            <p:cNvPr id="26" name="Rectangle 14"/>
            <p:cNvSpPr/>
            <p:nvPr/>
          </p:nvSpPr>
          <p:spPr>
            <a:xfrm>
              <a:off x="8667750" y="2381250"/>
              <a:ext cx="47625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2" name="Rectangle 14"/>
            <p:cNvSpPr/>
            <p:nvPr/>
          </p:nvSpPr>
          <p:spPr>
            <a:xfrm>
              <a:off x="8667750" y="2305050"/>
              <a:ext cx="47625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7" name="Rectangle 14"/>
            <p:cNvSpPr/>
            <p:nvPr/>
          </p:nvSpPr>
          <p:spPr>
            <a:xfrm>
              <a:off x="8667750" y="2228850"/>
              <a:ext cx="47625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8" name="Rectangle 14"/>
            <p:cNvSpPr/>
            <p:nvPr/>
          </p:nvSpPr>
          <p:spPr>
            <a:xfrm>
              <a:off x="8667750" y="2152650"/>
              <a:ext cx="47625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67750" y="2076450"/>
              <a:ext cx="47625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8" name="Rectangle 14"/>
            <p:cNvSpPr/>
            <p:nvPr/>
          </p:nvSpPr>
          <p:spPr>
            <a:xfrm>
              <a:off x="8667750" y="2000250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9" name="Rectangle 14"/>
            <p:cNvSpPr/>
            <p:nvPr/>
          </p:nvSpPr>
          <p:spPr>
            <a:xfrm>
              <a:off x="8667750" y="2466975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</p:grpSp>
      <p:sp>
        <p:nvSpPr>
          <p:cNvPr id="24" name="Oval 28"/>
          <p:cNvSpPr/>
          <p:nvPr/>
        </p:nvSpPr>
        <p:spPr>
          <a:xfrm>
            <a:off x="8572500" y="603885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3" name="Oval 28"/>
          <p:cNvSpPr/>
          <p:nvPr/>
        </p:nvSpPr>
        <p:spPr>
          <a:xfrm>
            <a:off x="8572500" y="63246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5" name="Oval 28"/>
          <p:cNvSpPr/>
          <p:nvPr/>
        </p:nvSpPr>
        <p:spPr>
          <a:xfrm>
            <a:off x="8572500" y="5476875"/>
            <a:ext cx="152400" cy="1524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4" name="Oval 28"/>
          <p:cNvSpPr/>
          <p:nvPr/>
        </p:nvSpPr>
        <p:spPr>
          <a:xfrm>
            <a:off x="8572500" y="57531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9" name="Rectangle 3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kumimoji="0" lang="ru-RU" sz="1100"/>
              <a:pPr algn="r"/>
              <a:t>02.09.2015</a:t>
            </a:fld>
            <a:endParaRPr kumimoji="0" lang="ru-RU"/>
          </a:p>
        </p:txBody>
      </p:sp>
      <p:sp>
        <p:nvSpPr>
          <p:cNvPr id="25" name="Rectangle 3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kumimoji="0" lang="ru-RU" sz="1200"/>
              <a:pPr/>
              <a:t>‹#›</a:t>
            </a:fld>
            <a:endParaRPr kumimoji="0" lang="ru-RU"/>
          </a:p>
        </p:txBody>
      </p:sp>
      <p:sp>
        <p:nvSpPr>
          <p:cNvPr id="31" name="Rectangle 36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kumimoji="0" lang="ru-RU"/>
          </a:p>
        </p:txBody>
      </p:sp>
      <p:sp>
        <p:nvSpPr>
          <p:cNvPr id="33" name="Rectangle 32"/>
          <p:cNvSpPr>
            <a:spLocks noGrp="1"/>
          </p:cNvSpPr>
          <p:nvPr>
            <p:ph type="title" hasCustomPrompt="1"/>
          </p:nvPr>
        </p:nvSpPr>
        <p:spPr>
          <a:xfrm>
            <a:off x="2057400" y="281352"/>
            <a:ext cx="6509239" cy="3886200"/>
          </a:xfrm>
          <a:scene3d>
            <a:camera prst="orthographicFront"/>
            <a:lightRig rig="threePt" dir="t"/>
          </a:scene3d>
          <a:sp3d/>
        </p:spPr>
        <p:txBody>
          <a:bodyPr vert="horz" anchor="ctr">
            <a:normAutofit/>
          </a:bodyPr>
          <a:lstStyle>
            <a:lvl1pPr algn="ctr" eaLnBrk="1" latinLnBrk="0" hangingPunct="1">
              <a:lnSpc>
                <a:spcPct val="100000"/>
              </a:lnSpc>
              <a:defRPr kumimoji="0" lang="ru-RU" sz="72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kumimoji="0" lang="ru-RU"/>
              <a:t>Показать заголовок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12" name="Rectangle 1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kumimoji="0" lang="ru-RU" sz="1100"/>
              <a:pPr algn="r"/>
              <a:t>02.09.2015</a:t>
            </a:fld>
            <a:endParaRPr kumimoji="0" lang="ru-RU"/>
          </a:p>
        </p:txBody>
      </p:sp>
      <p:sp>
        <p:nvSpPr>
          <p:cNvPr id="27" name="Rectangle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kumimoji="0" lang="ru-RU" sz="1200"/>
              <a:pPr/>
              <a:t>‹#›</a:t>
            </a:fld>
            <a:endParaRPr kumimoji="0" lang="ru-RU"/>
          </a:p>
        </p:txBody>
      </p:sp>
      <p:sp>
        <p:nvSpPr>
          <p:cNvPr id="4" name="Rectangle 1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kumimoji="0" lang="ru-RU"/>
          </a:p>
        </p:txBody>
      </p:sp>
      <p:sp>
        <p:nvSpPr>
          <p:cNvPr id="28" name="Rectangle 14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kumimoji="0" lang="ru-RU" sz="1100"/>
              <a:pPr algn="r"/>
              <a:t>02.09.2015</a:t>
            </a:fld>
            <a:endParaRPr kumimoji="0" lang="ru-RU"/>
          </a:p>
        </p:txBody>
      </p:sp>
      <p:sp>
        <p:nvSpPr>
          <p:cNvPr id="26" name="Rectangl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extLst/>
          </a:lstStyle>
          <a:p>
            <a:endParaRPr kumimoji="0" lang="ru-RU"/>
          </a:p>
        </p:txBody>
      </p:sp>
      <p:sp>
        <p:nvSpPr>
          <p:cNvPr id="12" name="Rectangl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kumimoji="0" lang="ru-RU" sz="1200"/>
              <a:pPr/>
              <a:t>‹#›</a:t>
            </a:fld>
            <a:endParaRPr kumimoji="0" lang="ru-RU"/>
          </a:p>
        </p:txBody>
      </p:sp>
      <p:sp>
        <p:nvSpPr>
          <p:cNvPr id="27" name="Rectangle 6"/>
          <p:cNvSpPr>
            <a:spLocks noGrp="1"/>
          </p:cNvSpPr>
          <p:nvPr>
            <p:ph type="title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>
            <a:normAutofit/>
          </a:bodyPr>
          <a:lstStyle>
            <a:lvl1pPr eaLnBrk="1" latinLnBrk="0" hangingPunct="1"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extLst/>
          </a:lstStyle>
          <a:p>
            <a:r>
              <a:rPr kumimoji="0" lang="ru-RU"/>
              <a:t>Заголовок раздела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остой вопрос и отв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22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31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sp>
        <p:nvSpPr>
          <p:cNvPr id="4" name="Rectangle 8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13" name="Rectangl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/>
          <a:lstStyle>
            <a:lvl1pPr algn="ctr" eaLnBrk="1" latinLnBrk="0" hangingPunct="1">
              <a:buFontTx/>
              <a:buNone/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pPr lvl="0"/>
            <a:r>
              <a:rPr kumimoji="0" lang="ru-RU"/>
              <a:t>Ответ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build="p">
        <p:tmplLst>
          <p:tmpl lvl="1">
            <p:tnLst>
              <p:par>
                <p:cTn presetID="45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опрос и ответ с поясн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28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10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sp>
        <p:nvSpPr>
          <p:cNvPr id="31" name="Rectangle 8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25" name="Rectangl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/>
          <a:lstStyle>
            <a:lvl1pPr algn="ctr" eaLnBrk="1" latinLnBrk="0" hangingPunct="1">
              <a:buFontTx/>
              <a:buNone/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pPr lvl="0"/>
            <a:r>
              <a:rPr kumimoji="0" lang="ru-RU"/>
              <a:t>Ответ</a:t>
            </a:r>
          </a:p>
        </p:txBody>
      </p:sp>
      <p:sp>
        <p:nvSpPr>
          <p:cNvPr id="22" name="Rectangle 9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0" y="3124200"/>
            <a:ext cx="5105400" cy="1981200"/>
          </a:xfrm>
        </p:spPr>
        <p:txBody>
          <a:bodyPr vert="horz"/>
          <a:lstStyle>
            <a:lvl1pPr algn="ctr" eaLnBrk="1" latinLnBrk="0" hangingPunct="1">
              <a:buFontTx/>
              <a:buNone/>
              <a:defRPr kumimoji="0" lang="ru-RU" i="1" baseline="0"/>
            </a:lvl1pPr>
            <a:extLst/>
          </a:lstStyle>
          <a:p>
            <a:pPr lvl="0"/>
            <a:r>
              <a:rPr kumimoji="0" lang="ru-RU"/>
              <a:t>Пояснение к ответу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5" grpId="0" build="p">
        <p:tmplLst>
          <p:tmpl lvl="1">
            <p:tnLst>
              <p:par>
                <p:cTn presetID="45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ильно или неправильно (ответ: правильн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11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10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sp>
        <p:nvSpPr>
          <p:cNvPr id="27" name="Question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8" name="Answer Base"/>
          <p:cNvSpPr txBox="1"/>
          <p:nvPr/>
        </p:nvSpPr>
        <p:spPr>
          <a:xfrm>
            <a:off x="182880" y="1676400"/>
            <a:ext cx="832104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extLst/>
          </a:lstStyle>
          <a:p>
            <a:pPr marL="0" indent="0" algn="ctr" latinLnBrk="0">
              <a:spcBef>
                <a:spcPct val="20000"/>
              </a:spcBef>
              <a:buNone/>
            </a:pP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ПРАВИЛЬНО</a:t>
            </a:r>
            <a:r>
              <a:rPr kumimoji="0" lang="ru-RU" sz="7200" baseline="0">
                <a:solidFill>
                  <a:schemeClr val="tx1">
                    <a:alpha val="40000"/>
                  </a:schemeClr>
                </a:solidFill>
              </a:rPr>
              <a:t> </a:t>
            </a: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или НЕПРАВИЛЬНО?</a:t>
            </a:r>
          </a:p>
        </p:txBody>
      </p:sp>
      <p:sp>
        <p:nvSpPr>
          <p:cNvPr id="7" name="Answer"/>
          <p:cNvSpPr/>
          <p:nvPr/>
        </p:nvSpPr>
        <p:spPr>
          <a:xfrm>
            <a:off x="182880" y="1676400"/>
            <a:ext cx="8321040" cy="1200329"/>
          </a:xfrm>
          <a:prstGeom prst="rect">
            <a:avLst/>
          </a:prstGeom>
        </p:spPr>
        <p:txBody>
          <a:bodyPr wrap="square">
            <a:spAutoFit/>
          </a:bodyPr>
          <a:lstStyle>
            <a:extLst/>
          </a:lstStyle>
          <a:p>
            <a:pPr indent="0" algn="ctr" latinLnBrk="0">
              <a:spcBef>
                <a:spcPct val="20000"/>
              </a:spcBef>
              <a:buNone/>
            </a:pPr>
            <a:r>
              <a:rPr kumimoji="0" lang="ru-RU" sz="720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ea typeface="+mn-ea"/>
                <a:cs typeface="+mn-cs"/>
              </a:rPr>
              <a:t>ПРАВИЛЬНО </a:t>
            </a:r>
            <a:r>
              <a:rPr kumimoji="0" lang="ru-RU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или НЕПРАВИЛЬНО?</a:t>
            </a:r>
            <a:endParaRPr kumimoji="0"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ильно или неправильно (ответ: неправильн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2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28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sp>
        <p:nvSpPr>
          <p:cNvPr id="6" name="Question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29" name="Answer Base"/>
          <p:cNvSpPr txBox="1"/>
          <p:nvPr/>
        </p:nvSpPr>
        <p:spPr>
          <a:xfrm>
            <a:off x="228600" y="1600200"/>
            <a:ext cx="8229600" cy="129392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extLst/>
          </a:lstStyle>
          <a:p>
            <a:pPr marL="0" indent="0" algn="ctr" latinLnBrk="0">
              <a:spcBef>
                <a:spcPct val="20000"/>
              </a:spcBef>
              <a:buNone/>
            </a:pP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ПРАВИЛЬНО</a:t>
            </a:r>
            <a:r>
              <a:rPr kumimoji="0" lang="ru-RU" sz="7200" baseline="0">
                <a:solidFill>
                  <a:schemeClr val="tx1">
                    <a:alpha val="40000"/>
                  </a:schemeClr>
                </a:solidFill>
              </a:rPr>
              <a:t> </a:t>
            </a: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или НЕПРАВИЛЬНО?</a:t>
            </a:r>
          </a:p>
        </p:txBody>
      </p:sp>
      <p:sp>
        <p:nvSpPr>
          <p:cNvPr id="7" name="Answer"/>
          <p:cNvSpPr/>
          <p:nvPr/>
        </p:nvSpPr>
        <p:spPr>
          <a:xfrm>
            <a:off x="228600" y="16002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>
            <a:extLst/>
          </a:lstStyle>
          <a:p>
            <a:pPr algn="ctr"/>
            <a:r>
              <a:rPr kumimoji="0" lang="ru-RU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ПРАВИЛЬНО или </a:t>
            </a:r>
            <a:r>
              <a:rPr kumimoji="0" lang="ru-RU" sz="720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ea typeface="+mn-ea"/>
                <a:cs typeface="+mn-cs"/>
              </a:rPr>
              <a:t>НЕПРАВИЛЬНО</a:t>
            </a:r>
            <a:r>
              <a:rPr kumimoji="0" lang="ru-RU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?</a:t>
            </a:r>
            <a:endParaRPr kumimoji="0"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7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есколько вариан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/>
          </p:cNvSpPr>
          <p:nvPr>
            <p:ph type="title" hasCustomPrompt="1"/>
          </p:nvPr>
        </p:nvSpPr>
        <p:spPr>
          <a:xfrm>
            <a:off x="685800" y="228600"/>
            <a:ext cx="7696200" cy="1371600"/>
          </a:xfrm>
        </p:spPr>
        <p:txBody>
          <a:bodyPr vert="horz"/>
          <a:lstStyle>
            <a:lvl1pPr algn="l" eaLnBrk="1" latinLnBrk="0" hangingPunct="1">
              <a:defRPr kumimoji="0" lang="ru-RU" i="1" baseline="0"/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31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26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9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sp>
        <p:nvSpPr>
          <p:cNvPr id="10" name="Rectangle 10"/>
          <p:cNvSpPr txBox="1"/>
          <p:nvPr/>
        </p:nvSpPr>
        <p:spPr>
          <a:xfrm>
            <a:off x="457200" y="20574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</p:txBody>
      </p:sp>
      <p:sp>
        <p:nvSpPr>
          <p:cNvPr id="15" name="Rectangle 13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48006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6" name="Rectangle 13"/>
          <p:cNvSpPr>
            <a:spLocks noGrp="1"/>
          </p:cNvSpPr>
          <p:nvPr>
            <p:ph type="body" sz="quarter" idx="18" hasCustomPrompt="1"/>
          </p:nvPr>
        </p:nvSpPr>
        <p:spPr>
          <a:xfrm>
            <a:off x="1143000" y="41148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7" name="Rectangle 13"/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34290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8" name="Rectangle 13"/>
          <p:cNvSpPr>
            <a:spLocks noGrp="1"/>
          </p:cNvSpPr>
          <p:nvPr>
            <p:ph type="body" sz="quarter" idx="20" hasCustomPrompt="1"/>
          </p:nvPr>
        </p:nvSpPr>
        <p:spPr>
          <a:xfrm>
            <a:off x="1143000" y="27432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9" name="Rectangle 13"/>
          <p:cNvSpPr>
            <a:spLocks noGrp="1"/>
          </p:cNvSpPr>
          <p:nvPr>
            <p:ph type="body" sz="quarter" idx="21" hasCustomPrompt="1"/>
          </p:nvPr>
        </p:nvSpPr>
        <p:spPr>
          <a:xfrm>
            <a:off x="1143000" y="20574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Введите правильный ответ (затем измените порядок вариантов)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2707957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Б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34290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41148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Г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" y="48006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xit" presetSubtype="0" fill="hold" nodeType="click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поставление элемен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1</a:t>
            </a:r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2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3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4</a:t>
            </a:r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5</a:t>
            </a:r>
          </a:p>
        </p:txBody>
      </p:sp>
      <p:sp>
        <p:nvSpPr>
          <p:cNvPr id="20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15" name="Rectangle 7"/>
          <p:cNvSpPr>
            <a:spLocks noGrp="1"/>
          </p:cNvSpPr>
          <p:nvPr>
            <p:ph type="body" sz="quarter" idx="18" hasCustomPrompt="1"/>
          </p:nvPr>
        </p:nvSpPr>
        <p:spPr>
          <a:xfrm>
            <a:off x="48006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5</a:t>
            </a:r>
          </a:p>
        </p:txBody>
      </p:sp>
      <p:sp>
        <p:nvSpPr>
          <p:cNvPr id="17" name="Rectangle 7"/>
          <p:cNvSpPr>
            <a:spLocks noGrp="1"/>
          </p:cNvSpPr>
          <p:nvPr>
            <p:ph type="body" sz="quarter" idx="19" hasCustomPrompt="1"/>
          </p:nvPr>
        </p:nvSpPr>
        <p:spPr>
          <a:xfrm>
            <a:off x="48006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3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0" hasCustomPrompt="1"/>
          </p:nvPr>
        </p:nvSpPr>
        <p:spPr>
          <a:xfrm>
            <a:off x="48006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1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6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2</a:t>
            </a:r>
          </a:p>
        </p:txBody>
      </p:sp>
      <p:sp>
        <p:nvSpPr>
          <p:cNvPr id="21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48006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4</a:t>
            </a:r>
          </a:p>
        </p:txBody>
      </p:sp>
      <p:sp>
        <p:nvSpPr>
          <p:cNvPr id="11" name="Rectang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eaLnBrk="1" latinLnBrk="0" hangingPunct="1">
              <a:defRPr kumimoji="0" lang="ru-RU" i="1" baseline="0"/>
            </a:lvl1pPr>
            <a:extLst/>
          </a:lstStyle>
          <a:p>
            <a:r>
              <a:rPr kumimoji="0" lang="ru-RU"/>
              <a:t>Введите вопрос</a:t>
            </a:r>
          </a:p>
        </p:txBody>
      </p:sp>
      <p:sp>
        <p:nvSpPr>
          <p:cNvPr id="7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cxnSp>
        <p:nvCxnSpPr>
          <p:cNvPr id="23" name="Straight Connector 23"/>
          <p:cNvCxnSpPr>
            <a:stCxn id="16" idx="3"/>
            <a:endCxn id="18" idx="1"/>
          </p:cNvCxnSpPr>
          <p:nvPr/>
        </p:nvCxnSpPr>
        <p:spPr>
          <a:xfrm>
            <a:off x="3886200" y="2286000"/>
            <a:ext cx="9144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3"/>
            <a:endCxn id="19" idx="1"/>
          </p:cNvCxnSpPr>
          <p:nvPr/>
        </p:nvCxnSpPr>
        <p:spPr>
          <a:xfrm>
            <a:off x="3886200" y="3200400"/>
            <a:ext cx="9144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3"/>
          <p:cNvCxnSpPr>
            <a:stCxn id="13" idx="3"/>
            <a:endCxn id="17" idx="1"/>
          </p:cNvCxnSpPr>
          <p:nvPr/>
        </p:nvCxnSpPr>
        <p:spPr>
          <a:xfrm flipV="1">
            <a:off x="3886200" y="3200400"/>
            <a:ext cx="9144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23"/>
          <p:cNvCxnSpPr>
            <a:stCxn id="14" idx="3"/>
            <a:endCxn id="21" idx="1"/>
          </p:cNvCxnSpPr>
          <p:nvPr/>
        </p:nvCxnSpPr>
        <p:spPr>
          <a:xfrm>
            <a:off x="3886200" y="5029200"/>
            <a:ext cx="9144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23"/>
          <p:cNvCxnSpPr>
            <a:stCxn id="10" idx="3"/>
            <a:endCxn id="15" idx="1"/>
          </p:cNvCxnSpPr>
          <p:nvPr/>
        </p:nvCxnSpPr>
        <p:spPr>
          <a:xfrm flipV="1">
            <a:off x="3886200" y="2286000"/>
            <a:ext cx="914400" cy="36576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/>
          </a:p>
        </p:txBody>
      </p:sp>
      <p:sp>
        <p:nvSpPr>
          <p:cNvPr id="15" name="Rectangle 14"/>
          <p:cNvSpPr/>
          <p:nvPr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ru-RU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ru-RU"/>
              <a:t>Заголовок фотоальбома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lang="ru-RU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0" lang="ru-RU"/>
              <a:t>Щелкните, чтобы добавить дату и прочие сведения</a:t>
            </a:r>
          </a:p>
        </p:txBody>
      </p:sp>
    </p:spTree>
  </p:cSld>
  <p:clrMapOvr>
    <a:masterClrMapping/>
  </p:clrMapOvr>
  <p:transition>
    <p:fade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2400" i="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kumimoji="0" lang="ru-RU" i="0"/>
              <a:t>Щелкните значок, чтобы добавить фотографию размером со всю страницу</a:t>
            </a:r>
            <a:endParaRPr kumimoji="0" lang="ru-RU" i="0" baseline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3" name="Rectangle 22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4" name="Rectangle 23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2" name="Rectangle 21"/>
          <p:cNvSpPr/>
          <p:nvPr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ru-RU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ru-RU"/>
              <a:t>Подзаголовок слайда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ru-RU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ru-RU"/>
              <a:t>Заголовок раздела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смешан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, книжная с больш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: 1 книжная и 3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сверху: 3 альбомных и 2 книж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сверху: 3 книжных и 2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r"/>
            <a:fld id="{8F67D422-08A8-451B-9A67-21962FC4B660}" type="datetimeFigureOut">
              <a:rPr kumimoji="0" lang="ru-RU" sz="1100" smtClean="0"/>
              <a:pPr algn="r"/>
              <a:t>02.09.2015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B2101-2E9F-420A-91A3-890890D84497}" type="slidenum">
              <a:rPr kumimoji="0" lang="ru-RU" sz="1200" smtClean="0"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/>
          </p:cNvSpPr>
          <p:nvPr>
            <p:ph type="subTitle" idx="1"/>
          </p:nvPr>
        </p:nvSpPr>
        <p:spPr>
          <a:xfrm>
            <a:off x="457200" y="5396132"/>
            <a:ext cx="8098302" cy="762000"/>
          </a:xfrm>
        </p:spPr>
        <p:txBody>
          <a:bodyPr/>
          <a:lstStyle>
            <a:lvl1pPr marL="0" indent="0" algn="r" eaLnBrk="1" latinLnBrk="0" hangingPunct="1">
              <a:buNone/>
              <a:defRPr kumimoji="0" lang="ru-RU" sz="1400"/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19" name="Rectangle 3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kumimoji="0" lang="ru-RU" sz="1100"/>
              <a:pPr algn="r"/>
              <a:t>02.09.2015</a:t>
            </a:fld>
            <a:endParaRPr kumimoji="0" lang="ru-RU"/>
          </a:p>
        </p:txBody>
      </p:sp>
      <p:sp>
        <p:nvSpPr>
          <p:cNvPr id="25" name="Rectangle 3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kumimoji="0" lang="ru-RU" sz="1200"/>
              <a:pPr/>
              <a:t>‹#›</a:t>
            </a:fld>
            <a:endParaRPr kumimoji="0" lang="ru-RU"/>
          </a:p>
        </p:txBody>
      </p:sp>
      <p:sp>
        <p:nvSpPr>
          <p:cNvPr id="31" name="Rectangle 36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kumimoji="0" lang="ru-RU"/>
          </a:p>
        </p:txBody>
      </p:sp>
      <p:sp>
        <p:nvSpPr>
          <p:cNvPr id="33" name="Rectangle 32"/>
          <p:cNvSpPr>
            <a:spLocks noGrp="1"/>
          </p:cNvSpPr>
          <p:nvPr>
            <p:ph type="title" hasCustomPrompt="1"/>
          </p:nvPr>
        </p:nvSpPr>
        <p:spPr>
          <a:xfrm>
            <a:off x="2057400" y="281352"/>
            <a:ext cx="6509239" cy="3886200"/>
          </a:xfrm>
          <a:scene3d>
            <a:camera prst="orthographicFront"/>
            <a:lightRig rig="threePt" dir="t"/>
          </a:scene3d>
          <a:sp3d/>
        </p:spPr>
        <p:txBody>
          <a:bodyPr vert="horz" anchor="ctr">
            <a:normAutofit/>
          </a:bodyPr>
          <a:lstStyle>
            <a:lvl1pPr algn="ctr" eaLnBrk="1" latinLnBrk="0" hangingPunct="1">
              <a:lnSpc>
                <a:spcPct val="100000"/>
              </a:lnSpc>
              <a:defRPr kumimoji="0" lang="ru-RU" sz="72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kumimoji="0" lang="ru-RU"/>
              <a:t>Показать заголовок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944E-C5E6-4B75-9EC1-0FC7BD5FA11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DC54-7A6D-4AF8-BEF0-D6CA00F6B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944E-C5E6-4B75-9EC1-0FC7BD5FA11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DC54-7A6D-4AF8-BEF0-D6CA00F6B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944E-C5E6-4B75-9EC1-0FC7BD5FA11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DC54-7A6D-4AF8-BEF0-D6CA00F6B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944E-C5E6-4B75-9EC1-0FC7BD5FA11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DC54-7A6D-4AF8-BEF0-D6CA00F6B9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944E-C5E6-4B75-9EC1-0FC7BD5FA11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DC54-7A6D-4AF8-BEF0-D6CA00F6B9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944E-C5E6-4B75-9EC1-0FC7BD5FA11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DC54-7A6D-4AF8-BEF0-D6CA00F6B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944E-C5E6-4B75-9EC1-0FC7BD5FA11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DC54-7A6D-4AF8-BEF0-D6CA00F6B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944E-C5E6-4B75-9EC1-0FC7BD5FA11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DC54-7A6D-4AF8-BEF0-D6CA00F6B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944E-C5E6-4B75-9EC1-0FC7BD5FA11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DC54-7A6D-4AF8-BEF0-D6CA00F6B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944E-C5E6-4B75-9EC1-0FC7BD5FA11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DC54-7A6D-4AF8-BEF0-D6CA00F6B9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862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98600"/>
            <a:ext cx="8686800" cy="5080000"/>
          </a:xfrm>
          <a:noFill/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8275"/>
            <a:ext cx="2133600" cy="339725"/>
          </a:xfrm>
        </p:spPr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8275"/>
            <a:ext cx="2895600" cy="3397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7789" y="6518275"/>
            <a:ext cx="2133600" cy="339725"/>
          </a:xfrm>
        </p:spPr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9307928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0" y="2921000"/>
            <a:ext cx="9144000" cy="2844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1"/>
            <a:ext cx="8686800" cy="1362075"/>
          </a:xfrm>
          <a:noFill/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800" cy="1500187"/>
          </a:xfrm>
          <a:noFill/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8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05153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1"/>
            <a:ext cx="4268788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268788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98601"/>
            <a:ext cx="4270374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0374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83439861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8292471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097177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7800"/>
            <a:ext cx="323691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7802"/>
            <a:ext cx="5340350" cy="6400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1339853"/>
            <a:ext cx="3236914" cy="52387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805309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235914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4445353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06374"/>
            <a:ext cx="1600200" cy="6372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06374"/>
            <a:ext cx="7010400" cy="6372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5068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862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98600"/>
            <a:ext cx="8686800" cy="5080000"/>
          </a:xfrm>
          <a:noFill/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8275"/>
            <a:ext cx="2133600" cy="339725"/>
          </a:xfrm>
        </p:spPr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8275"/>
            <a:ext cx="2895600" cy="3397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7789" y="6518275"/>
            <a:ext cx="2133600" cy="339725"/>
          </a:xfrm>
        </p:spPr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9307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0" y="2921000"/>
            <a:ext cx="9144000" cy="2844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1"/>
            <a:ext cx="8686800" cy="1362075"/>
          </a:xfrm>
          <a:noFill/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800" cy="1500187"/>
          </a:xfrm>
          <a:noFill/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8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0515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1"/>
            <a:ext cx="4268788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268788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98601"/>
            <a:ext cx="4270374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0374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8343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82924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0971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7800"/>
            <a:ext cx="323691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7802"/>
            <a:ext cx="5340350" cy="6400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1339853"/>
            <a:ext cx="3236914" cy="52387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805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2359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4445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06374"/>
            <a:ext cx="1600200" cy="6372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06374"/>
            <a:ext cx="7010400" cy="6372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5068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02.09.2015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5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8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5.jpe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8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image" Target="../media/image9.jpe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image" Target="../media/image2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image" Target="../media/image2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2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image" Target="../media/image5.jpeg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39.xml"/><Relationship Id="rId4" Type="http://schemas.openxmlformats.org/officeDocument/2006/relationships/image" Target="../media/image8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4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image" Target="../media/image9.jpeg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8.png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Relationship Id="rId14" Type="http://schemas.openxmlformats.org/officeDocument/2006/relationships/image" Target="../media/image2.pn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Relationship Id="rId14" Type="http://schemas.openxmlformats.org/officeDocument/2006/relationships/image" Target="../media/image2.pn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Relationship Id="rId14" Type="http://schemas.openxmlformats.org/officeDocument/2006/relationships/image" Target="../media/image2.png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12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1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Relationship Id="rId14" Type="http://schemas.openxmlformats.org/officeDocument/2006/relationships/image" Target="../media/image5.jpeg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326.xml"/><Relationship Id="rId4" Type="http://schemas.openxmlformats.org/officeDocument/2006/relationships/image" Target="../media/image8.pn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4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329.xml"/><Relationship Id="rId7" Type="http://schemas.openxmlformats.org/officeDocument/2006/relationships/slideLayout" Target="../slideLayouts/slideLayout333.xml"/><Relationship Id="rId12" Type="http://schemas.openxmlformats.org/officeDocument/2006/relationships/slideLayout" Target="../slideLayouts/slideLayout338.xml"/><Relationship Id="rId2" Type="http://schemas.openxmlformats.org/officeDocument/2006/relationships/slideLayout" Target="../slideLayouts/slideLayout32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32.xml"/><Relationship Id="rId11" Type="http://schemas.openxmlformats.org/officeDocument/2006/relationships/slideLayout" Target="../slideLayouts/slideLayout337.xml"/><Relationship Id="rId5" Type="http://schemas.openxmlformats.org/officeDocument/2006/relationships/slideLayout" Target="../slideLayouts/slideLayout33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36.xml"/><Relationship Id="rId4" Type="http://schemas.openxmlformats.org/officeDocument/2006/relationships/slideLayout" Target="../slideLayouts/slideLayout330.xml"/><Relationship Id="rId9" Type="http://schemas.openxmlformats.org/officeDocument/2006/relationships/slideLayout" Target="../slideLayouts/slideLayout335.xml"/><Relationship Id="rId14" Type="http://schemas.openxmlformats.org/officeDocument/2006/relationships/image" Target="../media/image9.jpeg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339.xml"/><Relationship Id="rId4" Type="http://schemas.openxmlformats.org/officeDocument/2006/relationships/image" Target="../media/image8.png"/></Relationships>
</file>

<file path=ppt/slideMasters/_rels/slideMaster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340.xml"/><Relationship Id="rId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47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342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5" Type="http://schemas.openxmlformats.org/officeDocument/2006/relationships/slideLayout" Target="../slideLayouts/slideLayout34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50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Relationship Id="rId14" Type="http://schemas.openxmlformats.org/officeDocument/2006/relationships/image" Target="../media/image6.png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352.xml"/><Relationship Id="rId4" Type="http://schemas.openxmlformats.org/officeDocument/2006/relationships/image" Target="../media/image8.png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7.xml"/><Relationship Id="rId10" Type="http://schemas.openxmlformats.org/officeDocument/2006/relationships/theme" Target="../theme/theme4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9.xml"/><Relationship Id="rId13" Type="http://schemas.openxmlformats.org/officeDocument/2006/relationships/slideLayout" Target="../slideLayouts/slideLayout374.xml"/><Relationship Id="rId18" Type="http://schemas.openxmlformats.org/officeDocument/2006/relationships/slideLayout" Target="../slideLayouts/slideLayout379.xml"/><Relationship Id="rId3" Type="http://schemas.openxmlformats.org/officeDocument/2006/relationships/slideLayout" Target="../slideLayouts/slideLayout364.xml"/><Relationship Id="rId21" Type="http://schemas.openxmlformats.org/officeDocument/2006/relationships/slideLayout" Target="../slideLayouts/slideLayout382.xml"/><Relationship Id="rId7" Type="http://schemas.openxmlformats.org/officeDocument/2006/relationships/slideLayout" Target="../slideLayouts/slideLayout368.xml"/><Relationship Id="rId12" Type="http://schemas.openxmlformats.org/officeDocument/2006/relationships/slideLayout" Target="../slideLayouts/slideLayout373.xml"/><Relationship Id="rId17" Type="http://schemas.openxmlformats.org/officeDocument/2006/relationships/slideLayout" Target="../slideLayouts/slideLayout378.xml"/><Relationship Id="rId2" Type="http://schemas.openxmlformats.org/officeDocument/2006/relationships/slideLayout" Target="../slideLayouts/slideLayout363.xml"/><Relationship Id="rId16" Type="http://schemas.openxmlformats.org/officeDocument/2006/relationships/slideLayout" Target="../slideLayouts/slideLayout377.xml"/><Relationship Id="rId20" Type="http://schemas.openxmlformats.org/officeDocument/2006/relationships/slideLayout" Target="../slideLayouts/slideLayout381.xml"/><Relationship Id="rId1" Type="http://schemas.openxmlformats.org/officeDocument/2006/relationships/slideLayout" Target="../slideLayouts/slideLayout362.xml"/><Relationship Id="rId6" Type="http://schemas.openxmlformats.org/officeDocument/2006/relationships/slideLayout" Target="../slideLayouts/slideLayout367.xml"/><Relationship Id="rId11" Type="http://schemas.openxmlformats.org/officeDocument/2006/relationships/slideLayout" Target="../slideLayouts/slideLayout372.xml"/><Relationship Id="rId24" Type="http://schemas.openxmlformats.org/officeDocument/2006/relationships/theme" Target="../theme/theme43.xml"/><Relationship Id="rId5" Type="http://schemas.openxmlformats.org/officeDocument/2006/relationships/slideLayout" Target="../slideLayouts/slideLayout366.xml"/><Relationship Id="rId15" Type="http://schemas.openxmlformats.org/officeDocument/2006/relationships/slideLayout" Target="../slideLayouts/slideLayout376.xml"/><Relationship Id="rId23" Type="http://schemas.openxmlformats.org/officeDocument/2006/relationships/slideLayout" Target="../slideLayouts/slideLayout384.xml"/><Relationship Id="rId10" Type="http://schemas.openxmlformats.org/officeDocument/2006/relationships/slideLayout" Target="../slideLayouts/slideLayout371.xml"/><Relationship Id="rId19" Type="http://schemas.openxmlformats.org/officeDocument/2006/relationships/slideLayout" Target="../slideLayouts/slideLayout380.xml"/><Relationship Id="rId4" Type="http://schemas.openxmlformats.org/officeDocument/2006/relationships/slideLayout" Target="../slideLayouts/slideLayout365.xml"/><Relationship Id="rId9" Type="http://schemas.openxmlformats.org/officeDocument/2006/relationships/slideLayout" Target="../slideLayouts/slideLayout370.xml"/><Relationship Id="rId14" Type="http://schemas.openxmlformats.org/officeDocument/2006/relationships/slideLayout" Target="../slideLayouts/slideLayout375.xml"/><Relationship Id="rId22" Type="http://schemas.openxmlformats.org/officeDocument/2006/relationships/slideLayout" Target="../slideLayouts/slideLayout38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91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Relationship Id="rId14" Type="http://schemas.openxmlformats.org/officeDocument/2006/relationships/image" Target="../media/image2.png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8.xml"/><Relationship Id="rId7" Type="http://schemas.openxmlformats.org/officeDocument/2006/relationships/slideLayout" Target="../slideLayouts/slideLayout402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397.xml"/><Relationship Id="rId1" Type="http://schemas.openxmlformats.org/officeDocument/2006/relationships/slideLayout" Target="../slideLayouts/slideLayout396.xml"/><Relationship Id="rId6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400.xml"/><Relationship Id="rId10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404.xml"/><Relationship Id="rId14" Type="http://schemas.openxmlformats.org/officeDocument/2006/relationships/image" Target="../media/image2.png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9.xml"/><Relationship Id="rId7" Type="http://schemas.openxmlformats.org/officeDocument/2006/relationships/slideLayout" Target="../slideLayouts/slideLayout413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08.xml"/><Relationship Id="rId1" Type="http://schemas.openxmlformats.org/officeDocument/2006/relationships/slideLayout" Target="../slideLayouts/slideLayout407.xml"/><Relationship Id="rId6" Type="http://schemas.openxmlformats.org/officeDocument/2006/relationships/slideLayout" Target="../slideLayouts/slideLayout412.xml"/><Relationship Id="rId11" Type="http://schemas.openxmlformats.org/officeDocument/2006/relationships/slideLayout" Target="../slideLayouts/slideLayout417.xml"/><Relationship Id="rId5" Type="http://schemas.openxmlformats.org/officeDocument/2006/relationships/slideLayout" Target="../slideLayouts/slideLayout411.xml"/><Relationship Id="rId10" Type="http://schemas.openxmlformats.org/officeDocument/2006/relationships/slideLayout" Target="../slideLayouts/slideLayout416.xml"/><Relationship Id="rId4" Type="http://schemas.openxmlformats.org/officeDocument/2006/relationships/slideLayout" Target="../slideLayouts/slideLayout410.xml"/><Relationship Id="rId9" Type="http://schemas.openxmlformats.org/officeDocument/2006/relationships/slideLayout" Target="../slideLayouts/slideLayout415.xml"/><Relationship Id="rId14" Type="http://schemas.openxmlformats.org/officeDocument/2006/relationships/image" Target="../media/image2.pn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0.xml"/><Relationship Id="rId7" Type="http://schemas.openxmlformats.org/officeDocument/2006/relationships/slideLayout" Target="../slideLayouts/slideLayout424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419.xml"/><Relationship Id="rId1" Type="http://schemas.openxmlformats.org/officeDocument/2006/relationships/slideLayout" Target="../slideLayouts/slideLayout418.xml"/><Relationship Id="rId6" Type="http://schemas.openxmlformats.org/officeDocument/2006/relationships/slideLayout" Target="../slideLayouts/slideLayout423.xml"/><Relationship Id="rId11" Type="http://schemas.openxmlformats.org/officeDocument/2006/relationships/slideLayout" Target="../slideLayouts/slideLayout428.xml"/><Relationship Id="rId5" Type="http://schemas.openxmlformats.org/officeDocument/2006/relationships/slideLayout" Target="../slideLayouts/slideLayout422.xml"/><Relationship Id="rId10" Type="http://schemas.openxmlformats.org/officeDocument/2006/relationships/slideLayout" Target="../slideLayouts/slideLayout427.xml"/><Relationship Id="rId4" Type="http://schemas.openxmlformats.org/officeDocument/2006/relationships/slideLayout" Target="../slideLayouts/slideLayout421.xml"/><Relationship Id="rId9" Type="http://schemas.openxmlformats.org/officeDocument/2006/relationships/slideLayout" Target="../slideLayouts/slideLayout426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6.xml"/><Relationship Id="rId13" Type="http://schemas.openxmlformats.org/officeDocument/2006/relationships/video" Target="../media/media1.wmv"/><Relationship Id="rId3" Type="http://schemas.openxmlformats.org/officeDocument/2006/relationships/slideLayout" Target="../slideLayouts/slideLayout431.xml"/><Relationship Id="rId7" Type="http://schemas.openxmlformats.org/officeDocument/2006/relationships/slideLayout" Target="../slideLayouts/slideLayout435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430.xml"/><Relationship Id="rId1" Type="http://schemas.openxmlformats.org/officeDocument/2006/relationships/slideLayout" Target="../slideLayouts/slideLayout429.xml"/><Relationship Id="rId6" Type="http://schemas.openxmlformats.org/officeDocument/2006/relationships/slideLayout" Target="../slideLayouts/slideLayout434.xml"/><Relationship Id="rId11" Type="http://schemas.openxmlformats.org/officeDocument/2006/relationships/slideLayout" Target="../slideLayouts/slideLayout439.xml"/><Relationship Id="rId5" Type="http://schemas.openxmlformats.org/officeDocument/2006/relationships/slideLayout" Target="../slideLayouts/slideLayout43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8.xml"/><Relationship Id="rId4" Type="http://schemas.openxmlformats.org/officeDocument/2006/relationships/slideLayout" Target="../slideLayouts/slideLayout432.xml"/><Relationship Id="rId9" Type="http://schemas.openxmlformats.org/officeDocument/2006/relationships/slideLayout" Target="../slideLayouts/slideLayout437.xml"/><Relationship Id="rId14" Type="http://schemas.microsoft.com/office/2007/relationships/media" Target="../media/media1.wmv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7.xml"/><Relationship Id="rId3" Type="http://schemas.openxmlformats.org/officeDocument/2006/relationships/slideLayout" Target="../slideLayouts/slideLayout442.xml"/><Relationship Id="rId7" Type="http://schemas.openxmlformats.org/officeDocument/2006/relationships/slideLayout" Target="../slideLayouts/slideLayout446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441.xml"/><Relationship Id="rId1" Type="http://schemas.openxmlformats.org/officeDocument/2006/relationships/slideLayout" Target="../slideLayouts/slideLayout440.xml"/><Relationship Id="rId6" Type="http://schemas.openxmlformats.org/officeDocument/2006/relationships/slideLayout" Target="../slideLayouts/slideLayout445.xml"/><Relationship Id="rId11" Type="http://schemas.openxmlformats.org/officeDocument/2006/relationships/slideLayout" Target="../slideLayouts/slideLayout450.xml"/><Relationship Id="rId5" Type="http://schemas.openxmlformats.org/officeDocument/2006/relationships/slideLayout" Target="../slideLayouts/slideLayout444.xml"/><Relationship Id="rId10" Type="http://schemas.openxmlformats.org/officeDocument/2006/relationships/slideLayout" Target="../slideLayouts/slideLayout449.xml"/><Relationship Id="rId4" Type="http://schemas.openxmlformats.org/officeDocument/2006/relationships/slideLayout" Target="../slideLayouts/slideLayout443.xml"/><Relationship Id="rId9" Type="http://schemas.openxmlformats.org/officeDocument/2006/relationships/slideLayout" Target="../slideLayouts/slideLayout4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video" Target="../media/media1.wmv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microsoft.com/office/2007/relationships/media" Target="../media/media1.wm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6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4085" r:id="rId2"/>
    <p:sldLayoutId id="2147484086" r:id="rId3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6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4083" r:id="rId2"/>
    <p:sldLayoutId id="2147484084" r:id="rId3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/>
          </p:cNvSpPr>
          <p:nvPr>
            <p:ph type="title"/>
          </p:nvPr>
        </p:nvSpPr>
        <p:spPr>
          <a:xfrm>
            <a:off x="914400" y="457200"/>
            <a:ext cx="76962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>
          <a:xfrm>
            <a:off x="914400" y="1905000"/>
            <a:ext cx="7467600" cy="42211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9" name="Rectangle 4"/>
          <p:cNvSpPr>
            <a:spLocks noGrp="1"/>
          </p:cNvSpPr>
          <p:nvPr>
            <p:ph type="dt" sz="half" idx="2"/>
          </p:nvPr>
        </p:nvSpPr>
        <p:spPr>
          <a:xfrm>
            <a:off x="6705600" y="6248400"/>
            <a:ext cx="1828800" cy="323850"/>
          </a:xfrm>
          <a:prstGeom prst="rect">
            <a:avLst/>
          </a:prstGeom>
        </p:spPr>
        <p:txBody>
          <a:bodyPr vert="horz" anchor="ctr"/>
          <a:lstStyle>
            <a:lvl1pPr eaLnBrk="1" latinLnBrk="0" hangingPunct="1">
              <a:defRPr kumimoji="0" lang="ru-RU" sz="1100"/>
            </a:lvl1pPr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8" name="Rectangle 5"/>
          <p:cNvSpPr>
            <a:spLocks noGrp="1"/>
          </p:cNvSpPr>
          <p:nvPr>
            <p:ph type="ftr" sz="quarter" idx="3"/>
          </p:nvPr>
        </p:nvSpPr>
        <p:spPr>
          <a:xfrm>
            <a:off x="457200" y="6248400"/>
            <a:ext cx="3260886" cy="323850"/>
          </a:xfrm>
          <a:prstGeom prst="rect">
            <a:avLst/>
          </a:prstGeom>
        </p:spPr>
        <p:txBody>
          <a:bodyPr vert="horz"/>
          <a:lstStyle>
            <a:lvl1pPr eaLnBrk="1" latinLnBrk="0" hangingPunct="1">
              <a:defRPr kumimoji="0" lang="ru-RU" sz="1200"/>
            </a:lvl1pPr>
            <a:extLst/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14936" y="6151098"/>
            <a:ext cx="429064" cy="457200"/>
          </a:xfrm>
          <a:prstGeom prst="rect">
            <a:avLst/>
          </a:prstGeom>
        </p:spPr>
        <p:txBody>
          <a:bodyPr vert="horz" anchor="ctr"/>
          <a:lstStyle>
            <a:lvl1pPr eaLnBrk="1" latinLnBrk="0" hangingPunct="1">
              <a:defRPr kumimoji="0" lang="ru-RU" sz="1200"/>
            </a:lvl1pPr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23"/>
          <p:cNvGrpSpPr/>
          <p:nvPr/>
        </p:nvGrpSpPr>
        <p:grpSpPr>
          <a:xfrm>
            <a:off x="11555" y="2000250"/>
            <a:ext cx="133350" cy="533400"/>
            <a:chOff x="0" y="2000250"/>
            <a:chExt cx="3733800" cy="533400"/>
          </a:xfrm>
        </p:grpSpPr>
        <p:sp>
          <p:nvSpPr>
            <p:cNvPr id="3" name="Rectangle 14"/>
            <p:cNvSpPr/>
            <p:nvPr/>
          </p:nvSpPr>
          <p:spPr>
            <a:xfrm>
              <a:off x="0" y="2381250"/>
              <a:ext cx="37338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8" name="Rectangle 14"/>
            <p:cNvSpPr/>
            <p:nvPr/>
          </p:nvSpPr>
          <p:spPr>
            <a:xfrm>
              <a:off x="0" y="2305050"/>
              <a:ext cx="373380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4" name="Rectangle 14"/>
            <p:cNvSpPr/>
            <p:nvPr/>
          </p:nvSpPr>
          <p:spPr>
            <a:xfrm>
              <a:off x="0" y="2228850"/>
              <a:ext cx="373380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2" name="Rectangle 14"/>
            <p:cNvSpPr/>
            <p:nvPr/>
          </p:nvSpPr>
          <p:spPr>
            <a:xfrm>
              <a:off x="0" y="2152650"/>
              <a:ext cx="373380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9" name="Rectangle 14"/>
            <p:cNvSpPr/>
            <p:nvPr/>
          </p:nvSpPr>
          <p:spPr>
            <a:xfrm>
              <a:off x="0" y="2076450"/>
              <a:ext cx="373380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1" name="Rectangle 14"/>
            <p:cNvSpPr/>
            <p:nvPr/>
          </p:nvSpPr>
          <p:spPr>
            <a:xfrm>
              <a:off x="0" y="20002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31" name="Rectangle 14"/>
            <p:cNvSpPr/>
            <p:nvPr/>
          </p:nvSpPr>
          <p:spPr>
            <a:xfrm>
              <a:off x="0" y="24574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</p:grpSp>
      <p:grpSp>
        <p:nvGrpSpPr>
          <p:cNvPr id="6" name="Group 35"/>
          <p:cNvGrpSpPr/>
          <p:nvPr/>
        </p:nvGrpSpPr>
        <p:grpSpPr>
          <a:xfrm>
            <a:off x="8584055" y="2000250"/>
            <a:ext cx="552450" cy="542925"/>
            <a:chOff x="8667750" y="2000250"/>
            <a:chExt cx="476250" cy="542925"/>
          </a:xfrm>
        </p:grpSpPr>
        <p:sp>
          <p:nvSpPr>
            <p:cNvPr id="13" name="Rectangle 14"/>
            <p:cNvSpPr/>
            <p:nvPr/>
          </p:nvSpPr>
          <p:spPr>
            <a:xfrm>
              <a:off x="8667750" y="2381250"/>
              <a:ext cx="47625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4" name="Rectangle 14"/>
            <p:cNvSpPr/>
            <p:nvPr/>
          </p:nvSpPr>
          <p:spPr>
            <a:xfrm>
              <a:off x="8667750" y="2305050"/>
              <a:ext cx="47625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9" name="Rectangle 14"/>
            <p:cNvSpPr/>
            <p:nvPr/>
          </p:nvSpPr>
          <p:spPr>
            <a:xfrm>
              <a:off x="8667750" y="2228850"/>
              <a:ext cx="47625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30" name="Rectangle 14"/>
            <p:cNvSpPr/>
            <p:nvPr/>
          </p:nvSpPr>
          <p:spPr>
            <a:xfrm>
              <a:off x="8667750" y="2152650"/>
              <a:ext cx="47625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7" name="Rectangle 14"/>
            <p:cNvSpPr/>
            <p:nvPr/>
          </p:nvSpPr>
          <p:spPr>
            <a:xfrm>
              <a:off x="8667750" y="2076450"/>
              <a:ext cx="47625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6" name="Rectangle 14"/>
            <p:cNvSpPr/>
            <p:nvPr/>
          </p:nvSpPr>
          <p:spPr>
            <a:xfrm>
              <a:off x="8667750" y="2000250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67750" y="2466975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</p:grpSp>
      <p:sp>
        <p:nvSpPr>
          <p:cNvPr id="23" name="Oval 28"/>
          <p:cNvSpPr/>
          <p:nvPr/>
        </p:nvSpPr>
        <p:spPr>
          <a:xfrm>
            <a:off x="8572500" y="63246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ru-RU" sz="36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0" hangingPunct="1">
        <a:defRPr kumimoji="0" lang="ru-RU">
          <a:solidFill>
            <a:schemeClr val="tx2"/>
          </a:solidFill>
        </a:defRPr>
      </a:lvl2pPr>
      <a:lvl3pPr eaLnBrk="1" latinLnBrk="0" hangingPunct="1">
        <a:defRPr kumimoji="0" lang="ru-RU">
          <a:solidFill>
            <a:schemeClr val="tx2"/>
          </a:solidFill>
        </a:defRPr>
      </a:lvl3pPr>
      <a:lvl4pPr eaLnBrk="1" latinLnBrk="0" hangingPunct="1">
        <a:defRPr kumimoji="0" lang="ru-RU">
          <a:solidFill>
            <a:schemeClr val="tx2"/>
          </a:solidFill>
        </a:defRPr>
      </a:lvl4pPr>
      <a:lvl5pPr eaLnBrk="1" latinLnBrk="0" hangingPunct="1">
        <a:defRPr kumimoji="0" lang="ru-RU">
          <a:solidFill>
            <a:schemeClr val="tx2"/>
          </a:solidFill>
        </a:defRPr>
      </a:lvl5pPr>
      <a:lvl6pPr eaLnBrk="1" latinLnBrk="0" hangingPunct="1">
        <a:defRPr kumimoji="0" lang="ru-RU">
          <a:solidFill>
            <a:schemeClr val="tx2"/>
          </a:solidFill>
        </a:defRPr>
      </a:lvl6pPr>
      <a:lvl7pPr eaLnBrk="1" latinLnBrk="0" hangingPunct="1">
        <a:defRPr kumimoji="0" lang="ru-RU">
          <a:solidFill>
            <a:schemeClr val="tx2"/>
          </a:solidFill>
        </a:defRPr>
      </a:lvl7pPr>
      <a:lvl8pPr eaLnBrk="1" latinLnBrk="0" hangingPunct="1">
        <a:defRPr kumimoji="0" lang="ru-RU">
          <a:solidFill>
            <a:schemeClr val="tx2"/>
          </a:solidFill>
        </a:defRPr>
      </a:lvl8pPr>
      <a:lvl9pPr eaLnBrk="1" latinLnBrk="0" hangingPunct="1">
        <a:defRPr kumimoji="0" lang="ru-RU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  <p:sldLayoutId id="2147484072" r:id="rId13"/>
    <p:sldLayoutId id="2147484073" r:id="rId14"/>
    <p:sldLayoutId id="2147484074" r:id="rId15"/>
    <p:sldLayoutId id="2147484075" r:id="rId16"/>
    <p:sldLayoutId id="2147484076" r:id="rId17"/>
    <p:sldLayoutId id="2147484077" r:id="rId18"/>
    <p:sldLayoutId id="2147484078" r:id="rId19"/>
    <p:sldLayoutId id="2147484079" r:id="rId20"/>
    <p:sldLayoutId id="2147484080" r:id="rId21"/>
    <p:sldLayoutId id="2147484081" r:id="rId22"/>
    <p:sldLayoutId id="2147484082" r:id="rId2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lang="ru-RU"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kumimoji="0" lang="ru-RU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kumimoji="0" lang="ru-RU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kumimoji="0" lang="ru-RU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kumimoji="0" lang="ru-RU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kumimoji="0" lang="ru-RU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 rotWithShape="1">
          <a:blip r:embed="rId15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228600" y="177800"/>
            <a:ext cx="8686800" cy="6400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0"/>
            <a:ext cx="8686800" cy="508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7789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511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 rotWithShape="1">
          <a:blip r:embed="rId15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228600" y="177800"/>
            <a:ext cx="8686800" cy="6400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0"/>
            <a:ext cx="8686800" cy="508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7789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511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408C2F6-2D84-436F-9ABB-1BABEB00F8BA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A0FAB2FD-C724-4B7C-A26F-C00A887418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0.xml"/><Relationship Id="rId4" Type="http://schemas.openxmlformats.org/officeDocument/2006/relationships/image" Target="../media/image1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Изначально зебры были распространены по всей Африке. Каждая зебра имеет уникальный рисунок из чёрных и белых полос, подобно отпечаткам пальцев у человека.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12 ИНТЕРЕСНЫХ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ФАКТОВ О ЗЕБРАХ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 descr="(158)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04664"/>
            <a:ext cx="2952328" cy="2797330"/>
          </a:xfrm>
          <a:prstGeom prst="rect">
            <a:avLst/>
          </a:prstGeom>
        </p:spPr>
      </p:pic>
      <p:pic>
        <p:nvPicPr>
          <p:cNvPr id="6" name="Рисунок 5" descr="(157)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164288" y="4941168"/>
            <a:ext cx="1476774" cy="1584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6381328"/>
            <a:ext cx="1442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www.zooclub.ru</a:t>
            </a:r>
            <a:endParaRPr lang="ru-RU" sz="1400" dirty="0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_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764704"/>
            <a:ext cx="7790048" cy="519336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764704"/>
            <a:ext cx="7970068" cy="531337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_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7970068" cy="531337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_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764704"/>
            <a:ext cx="7826052" cy="521736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_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589409" cy="574265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3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8258100" cy="55054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7970068" cy="531337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7970068" cy="531337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_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7970068" cy="531337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7934064" cy="528937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764704"/>
            <a:ext cx="7862056" cy="524137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_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36712"/>
            <a:ext cx="7920880" cy="528058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_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20688"/>
            <a:ext cx="8136904" cy="542460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_rels/them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Тема10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1_Textured template_Green Segoe_TP10286782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Тема12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2_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2_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2_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Textured template_Green Segoe_TP10286782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7.xml><?xml version="1.0" encoding="utf-8"?>
<a:theme xmlns:a="http://schemas.openxmlformats.org/drawingml/2006/main" name="1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8.xml><?xml version="1.0" encoding="utf-8"?>
<a:theme xmlns:a="http://schemas.openxmlformats.org/drawingml/2006/main" name="Green Segoe 4-3 template-template_April-17-2007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9.xml><?xml version="1.0" encoding="utf-8"?>
<a:theme xmlns:a="http://schemas.openxmlformats.org/drawingml/2006/main" name="2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Тема13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21.xml><?xml version="1.0" encoding="utf-8"?>
<a:theme xmlns:a="http://schemas.openxmlformats.org/drawingml/2006/main" name="3_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22.xml><?xml version="1.0" encoding="utf-8"?>
<a:theme xmlns:a="http://schemas.openxmlformats.org/drawingml/2006/main" name="3_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23.xml><?xml version="1.0" encoding="utf-8"?>
<a:theme xmlns:a="http://schemas.openxmlformats.org/drawingml/2006/main" name="3_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3_Textured template_Green Segoe_TP10286782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5.xml><?xml version="1.0" encoding="utf-8"?>
<a:theme xmlns:a="http://schemas.openxmlformats.org/drawingml/2006/main" name="3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6.xml><?xml version="1.0" encoding="utf-8"?>
<a:theme xmlns:a="http://schemas.openxmlformats.org/drawingml/2006/main" name="1_Green Segoe 4-3 template-template_April-17-2007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7.xml><?xml version="1.0" encoding="utf-8"?>
<a:theme xmlns:a="http://schemas.openxmlformats.org/drawingml/2006/main" name="4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8.xml><?xml version="1.0" encoding="utf-8"?>
<a:theme xmlns:a="http://schemas.openxmlformats.org/drawingml/2006/main" name="5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9.xml><?xml version="1.0" encoding="utf-8"?>
<a:theme xmlns:a="http://schemas.openxmlformats.org/drawingml/2006/main" name="1_Green Swirls Segoe Template_TP10286739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30.xml><?xml version="1.0" encoding="utf-8"?>
<a:theme xmlns:a="http://schemas.openxmlformats.org/drawingml/2006/main" name="6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1.xml><?xml version="1.0" encoding="utf-8"?>
<a:theme xmlns:a="http://schemas.openxmlformats.org/drawingml/2006/main" name="Тема14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32.xml><?xml version="1.0" encoding="utf-8"?>
<a:theme xmlns:a="http://schemas.openxmlformats.org/drawingml/2006/main" name="4_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33.xml><?xml version="1.0" encoding="utf-8"?>
<a:theme xmlns:a="http://schemas.openxmlformats.org/drawingml/2006/main" name="4_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34.xml><?xml version="1.0" encoding="utf-8"?>
<a:theme xmlns:a="http://schemas.openxmlformats.org/drawingml/2006/main" name="4_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4_Textured template_Green Segoe_TP10286782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6.xml><?xml version="1.0" encoding="utf-8"?>
<a:theme xmlns:a="http://schemas.openxmlformats.org/drawingml/2006/main" name="7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7.xml><?xml version="1.0" encoding="utf-8"?>
<a:theme xmlns:a="http://schemas.openxmlformats.org/drawingml/2006/main" name="2_Green Segoe 4-3 template-template_April-17-2007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8.xml><?xml version="1.0" encoding="utf-8"?>
<a:theme xmlns:a="http://schemas.openxmlformats.org/drawingml/2006/main" name="8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9.xml><?xml version="1.0" encoding="utf-8"?>
<a:theme xmlns:a="http://schemas.openxmlformats.org/drawingml/2006/main" name="9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_Green Swirls Segoe Template_TP10286739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1.xml><?xml version="1.0" encoding="utf-8"?>
<a:theme xmlns:a="http://schemas.openxmlformats.org/drawingml/2006/main" name="10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2.xml><?xml version="1.0" encoding="utf-8"?>
<a:theme xmlns:a="http://schemas.openxmlformats.org/drawingml/2006/main" name="QuizShow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</a:schemeClr>
            </a:gs>
            <a:gs pos="100000">
              <a:schemeClr val="phClr">
                <a:shade val="80000"/>
                <a:satMod val="150000"/>
              </a:schemeClr>
            </a:gs>
          </a:gsLst>
          <a:path path="circle">
            <a:fillToRect l="50000" t="50000"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7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ContemporaryPhotoAlbum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1_Тема10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45.xml><?xml version="1.0" encoding="utf-8"?>
<a:theme xmlns:a="http://schemas.openxmlformats.org/drawingml/2006/main" name="5_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46.xml><?xml version="1.0" encoding="utf-8"?>
<a:theme xmlns:a="http://schemas.openxmlformats.org/drawingml/2006/main" name="5_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47.xml><?xml version="1.0" encoding="utf-8"?>
<a:theme xmlns:a="http://schemas.openxmlformats.org/drawingml/2006/main" name="5_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Бумажн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11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1_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_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1_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Тема10</Template>
  <TotalTime>67</TotalTime>
  <Words>32</Words>
  <Application>Microsoft Office PowerPoint</Application>
  <PresentationFormat>Экран (4:3)</PresentationFormat>
  <Paragraphs>5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49</vt:i4>
      </vt:variant>
      <vt:variant>
        <vt:lpstr>Заголовки слайдов</vt:lpstr>
      </vt:variant>
      <vt:variant>
        <vt:i4>14</vt:i4>
      </vt:variant>
    </vt:vector>
  </HeadingPairs>
  <TitlesOfParts>
    <vt:vector size="63" baseType="lpstr">
      <vt:lpstr>Тема10</vt:lpstr>
      <vt:lpstr>Тема6</vt:lpstr>
      <vt:lpstr>Тема7</vt:lpstr>
      <vt:lpstr>ms_pptprojoverview_tp01018456</vt:lpstr>
      <vt:lpstr>Тема Office</vt:lpstr>
      <vt:lpstr>Тема11</vt:lpstr>
      <vt:lpstr>1_Тема6</vt:lpstr>
      <vt:lpstr>1_Тема7</vt:lpstr>
      <vt:lpstr>1_ms_pptprojoverview_tp01018456</vt:lpstr>
      <vt:lpstr>1_Textured template_Green Segoe_TP10286782</vt:lpstr>
      <vt:lpstr>Белый текст и шрифт Courier для слайдов с кодом</vt:lpstr>
      <vt:lpstr>Тема12</vt:lpstr>
      <vt:lpstr>2_Тема6</vt:lpstr>
      <vt:lpstr>2_Тема7</vt:lpstr>
      <vt:lpstr>2_ms_pptprojoverview_tp01018456</vt:lpstr>
      <vt:lpstr>2_Textured template_Green Segoe_TP10286782</vt:lpstr>
      <vt:lpstr>1_Белый текст и шрифт Courier для слайдов с кодом</vt:lpstr>
      <vt:lpstr>Green Segoe 4-3 template-template_April-17-2007</vt:lpstr>
      <vt:lpstr>2_Белый текст и шрифт Courier для слайдов с кодом</vt:lpstr>
      <vt:lpstr>Тема13</vt:lpstr>
      <vt:lpstr>3_Тема6</vt:lpstr>
      <vt:lpstr>3_Тема7</vt:lpstr>
      <vt:lpstr>3_ms_pptprojoverview_tp01018456</vt:lpstr>
      <vt:lpstr>3_Textured template_Green Segoe_TP10286782</vt:lpstr>
      <vt:lpstr>3_Белый текст и шрифт Courier для слайдов с кодом</vt:lpstr>
      <vt:lpstr>1_Green Segoe 4-3 template-template_April-17-2007</vt:lpstr>
      <vt:lpstr>4_Белый текст и шрифт Courier для слайдов с кодом</vt:lpstr>
      <vt:lpstr>5_Белый текст и шрифт Courier для слайдов с кодом</vt:lpstr>
      <vt:lpstr>1_Green Swirls Segoe Template_TP10286739</vt:lpstr>
      <vt:lpstr>6_Белый текст и шрифт Courier для слайдов с кодом</vt:lpstr>
      <vt:lpstr>Тема14</vt:lpstr>
      <vt:lpstr>4_Тема6</vt:lpstr>
      <vt:lpstr>4_Тема7</vt:lpstr>
      <vt:lpstr>4_ms_pptprojoverview_tp01018456</vt:lpstr>
      <vt:lpstr>4_Textured template_Green Segoe_TP10286782</vt:lpstr>
      <vt:lpstr>7_Белый текст и шрифт Courier для слайдов с кодом</vt:lpstr>
      <vt:lpstr>2_Green Segoe 4-3 template-template_April-17-2007</vt:lpstr>
      <vt:lpstr>8_Белый текст и шрифт Courier для слайдов с кодом</vt:lpstr>
      <vt:lpstr>9_Белый текст и шрифт Courier для слайдов с кодом</vt:lpstr>
      <vt:lpstr>2_Green Swirls Segoe Template_TP10286739</vt:lpstr>
      <vt:lpstr>10_Белый текст и шрифт Courier для слайдов с кодом</vt:lpstr>
      <vt:lpstr>QuizShow</vt:lpstr>
      <vt:lpstr>ContemporaryPhotoAlbum</vt:lpstr>
      <vt:lpstr>1_Тема10</vt:lpstr>
      <vt:lpstr>5_Тема6</vt:lpstr>
      <vt:lpstr>5_Тема7</vt:lpstr>
      <vt:lpstr>5_ms_pptprojoverview_tp01018456</vt:lpstr>
      <vt:lpstr>1_Тема Office</vt:lpstr>
      <vt:lpstr>Бумажная</vt:lpstr>
      <vt:lpstr>12 ИНТЕРЕСНЫХ  ФАКТОВ О ЗЕБРАХ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 ИНТЕРЕСНЫХ ФАКТОВ О ЗЕБРАХ</dc:title>
  <dc:creator>www.zooclub.ru</dc:creator>
  <cp:keywords>животные, зебры</cp:keywords>
  <dc:description>Данная презентация может быть использована в личных целях, но не может быть опубликована в интернете на других сайтах.</dc:description>
  <cp:lastModifiedBy>user1</cp:lastModifiedBy>
  <cp:revision>7</cp:revision>
  <dcterms:created xsi:type="dcterms:W3CDTF">2015-07-23T02:13:53Z</dcterms:created>
  <dcterms:modified xsi:type="dcterms:W3CDTF">2015-09-02T09:47:00Z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