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Default Extension="wmv" ContentType="video/x-ms-wm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Lst>
  <p:notesMasterIdLst>
    <p:notesMasterId r:id="rId35"/>
  </p:notesMasterIdLst>
  <p:sldIdLst>
    <p:sldId id="256" r:id="rId7"/>
    <p:sldId id="259" r:id="rId8"/>
    <p:sldId id="257" r:id="rId9"/>
    <p:sldId id="258" r:id="rId10"/>
    <p:sldId id="273" r:id="rId11"/>
    <p:sldId id="260" r:id="rId12"/>
    <p:sldId id="272" r:id="rId13"/>
    <p:sldId id="261" r:id="rId14"/>
    <p:sldId id="274" r:id="rId15"/>
    <p:sldId id="262" r:id="rId16"/>
    <p:sldId id="275" r:id="rId17"/>
    <p:sldId id="263" r:id="rId18"/>
    <p:sldId id="276" r:id="rId19"/>
    <p:sldId id="264" r:id="rId20"/>
    <p:sldId id="278" r:id="rId21"/>
    <p:sldId id="277" r:id="rId22"/>
    <p:sldId id="265" r:id="rId23"/>
    <p:sldId id="266" r:id="rId24"/>
    <p:sldId id="279" r:id="rId25"/>
    <p:sldId id="267" r:id="rId26"/>
    <p:sldId id="281" r:id="rId27"/>
    <p:sldId id="268" r:id="rId28"/>
    <p:sldId id="283" r:id="rId29"/>
    <p:sldId id="282" r:id="rId30"/>
    <p:sldId id="284" r:id="rId31"/>
    <p:sldId id="269" r:id="rId32"/>
    <p:sldId id="270" r:id="rId33"/>
    <p:sldId id="271" r:id="rId3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0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C4C467-D25C-43C2-9518-522A006F11C9}" type="datetimeFigureOut">
              <a:rPr lang="ru-RU" smtClean="0"/>
              <a:pPr/>
              <a:t>03.02.2016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E05AE9-04CB-49CB-AEA5-8932C140FFFE}"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http://www.zooclub.ru/rept/zmei_mify_legendy.shtml</a:t>
            </a:r>
            <a:endParaRPr lang="ru-RU" dirty="0"/>
          </a:p>
        </p:txBody>
      </p:sp>
      <p:sp>
        <p:nvSpPr>
          <p:cNvPr id="4" name="Номер слайда 3"/>
          <p:cNvSpPr>
            <a:spLocks noGrp="1"/>
          </p:cNvSpPr>
          <p:nvPr>
            <p:ph type="sldNum" sz="quarter" idx="10"/>
          </p:nvPr>
        </p:nvSpPr>
        <p:spPr/>
        <p:txBody>
          <a:bodyPr/>
          <a:lstStyle/>
          <a:p>
            <a:fld id="{75E05AE9-04CB-49CB-AEA5-8932C140FFFE}"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http://www.zooclub.ru/rept/zmei_mify_legendy.shtml</a:t>
            </a:r>
            <a:endParaRPr lang="ru-RU" dirty="0"/>
          </a:p>
        </p:txBody>
      </p:sp>
      <p:sp>
        <p:nvSpPr>
          <p:cNvPr id="4" name="Номер слайда 3"/>
          <p:cNvSpPr>
            <a:spLocks noGrp="1"/>
          </p:cNvSpPr>
          <p:nvPr>
            <p:ph type="sldNum" sz="quarter" idx="10"/>
          </p:nvPr>
        </p:nvSpPr>
        <p:spPr/>
        <p:txBody>
          <a:bodyPr/>
          <a:lstStyle/>
          <a:p>
            <a:fld id="{75E05AE9-04CB-49CB-AEA5-8932C140FFFE}" type="slidenum">
              <a:rPr lang="ru-RU" smtClean="0"/>
              <a:pPr/>
              <a:t>20</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http://www.zooclub.ru/rept/zmei_mify_legendy.shtml</a:t>
            </a:r>
            <a:endParaRPr lang="ru-RU" dirty="0"/>
          </a:p>
        </p:txBody>
      </p:sp>
      <p:sp>
        <p:nvSpPr>
          <p:cNvPr id="4" name="Номер слайда 3"/>
          <p:cNvSpPr>
            <a:spLocks noGrp="1"/>
          </p:cNvSpPr>
          <p:nvPr>
            <p:ph type="sldNum" sz="quarter" idx="10"/>
          </p:nvPr>
        </p:nvSpPr>
        <p:spPr/>
        <p:txBody>
          <a:bodyPr/>
          <a:lstStyle/>
          <a:p>
            <a:fld id="{75E05AE9-04CB-49CB-AEA5-8932C140FFFE}" type="slidenum">
              <a:rPr lang="ru-RU" smtClean="0"/>
              <a:pPr/>
              <a:t>22</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http://www.zooclub.ru/rept/zmei_mify_legendy.shtml</a:t>
            </a:r>
            <a:endParaRPr lang="ru-RU" dirty="0"/>
          </a:p>
        </p:txBody>
      </p:sp>
      <p:sp>
        <p:nvSpPr>
          <p:cNvPr id="4" name="Номер слайда 3"/>
          <p:cNvSpPr>
            <a:spLocks noGrp="1"/>
          </p:cNvSpPr>
          <p:nvPr>
            <p:ph type="sldNum" sz="quarter" idx="10"/>
          </p:nvPr>
        </p:nvSpPr>
        <p:spPr/>
        <p:txBody>
          <a:bodyPr/>
          <a:lstStyle/>
          <a:p>
            <a:fld id="{75E05AE9-04CB-49CB-AEA5-8932C140FFFE}" type="slidenum">
              <a:rPr lang="ru-RU" smtClean="0"/>
              <a:pPr/>
              <a:t>26</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http://www.zooclub.ru/rept/zmei_mify_legendy.shtml</a:t>
            </a:r>
            <a:endParaRPr lang="ru-RU" dirty="0"/>
          </a:p>
        </p:txBody>
      </p:sp>
      <p:sp>
        <p:nvSpPr>
          <p:cNvPr id="4" name="Номер слайда 3"/>
          <p:cNvSpPr>
            <a:spLocks noGrp="1"/>
          </p:cNvSpPr>
          <p:nvPr>
            <p:ph type="sldNum" sz="quarter" idx="10"/>
          </p:nvPr>
        </p:nvSpPr>
        <p:spPr/>
        <p:txBody>
          <a:bodyPr/>
          <a:lstStyle/>
          <a:p>
            <a:fld id="{75E05AE9-04CB-49CB-AEA5-8932C140FFFE}" type="slidenum">
              <a:rPr lang="ru-RU" smtClean="0"/>
              <a:pPr/>
              <a:t>28</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http://www.zooclub.ru/rept/zmei_mify_legendy.shtml</a:t>
            </a:r>
            <a:endParaRPr lang="ru-RU" dirty="0"/>
          </a:p>
        </p:txBody>
      </p:sp>
      <p:sp>
        <p:nvSpPr>
          <p:cNvPr id="4" name="Номер слайда 3"/>
          <p:cNvSpPr>
            <a:spLocks noGrp="1"/>
          </p:cNvSpPr>
          <p:nvPr>
            <p:ph type="sldNum" sz="quarter" idx="10"/>
          </p:nvPr>
        </p:nvSpPr>
        <p:spPr/>
        <p:txBody>
          <a:bodyPr/>
          <a:lstStyle/>
          <a:p>
            <a:fld id="{75E05AE9-04CB-49CB-AEA5-8932C140FFFE}" type="slidenum">
              <a:rPr lang="ru-RU" smtClean="0"/>
              <a:pPr/>
              <a:t>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http://www.zooclub.ru/rept/zmei_mify_legendy.shtml</a:t>
            </a:r>
            <a:endParaRPr lang="ru-RU" dirty="0"/>
          </a:p>
        </p:txBody>
      </p:sp>
      <p:sp>
        <p:nvSpPr>
          <p:cNvPr id="4" name="Номер слайда 3"/>
          <p:cNvSpPr>
            <a:spLocks noGrp="1"/>
          </p:cNvSpPr>
          <p:nvPr>
            <p:ph type="sldNum" sz="quarter" idx="10"/>
          </p:nvPr>
        </p:nvSpPr>
        <p:spPr/>
        <p:txBody>
          <a:bodyPr/>
          <a:lstStyle/>
          <a:p>
            <a:fld id="{75E05AE9-04CB-49CB-AEA5-8932C140FFFE}" type="slidenum">
              <a:rPr lang="ru-RU" smtClean="0"/>
              <a:pPr/>
              <a:t>4</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http://www.zooclub.ru/rept/zmei_mify_legendy.shtml</a:t>
            </a:r>
            <a:endParaRPr lang="ru-RU" dirty="0"/>
          </a:p>
        </p:txBody>
      </p:sp>
      <p:sp>
        <p:nvSpPr>
          <p:cNvPr id="4" name="Номер слайда 3"/>
          <p:cNvSpPr>
            <a:spLocks noGrp="1"/>
          </p:cNvSpPr>
          <p:nvPr>
            <p:ph type="sldNum" sz="quarter" idx="10"/>
          </p:nvPr>
        </p:nvSpPr>
        <p:spPr/>
        <p:txBody>
          <a:bodyPr/>
          <a:lstStyle/>
          <a:p>
            <a:fld id="{75E05AE9-04CB-49CB-AEA5-8932C140FFFE}" type="slidenum">
              <a:rPr lang="ru-RU" smtClean="0"/>
              <a:pPr/>
              <a:t>6</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http://www.zooclub.ru/rept/zmei_mify_legendy.shtml</a:t>
            </a:r>
            <a:endParaRPr lang="ru-RU" dirty="0"/>
          </a:p>
        </p:txBody>
      </p:sp>
      <p:sp>
        <p:nvSpPr>
          <p:cNvPr id="4" name="Номер слайда 3"/>
          <p:cNvSpPr>
            <a:spLocks noGrp="1"/>
          </p:cNvSpPr>
          <p:nvPr>
            <p:ph type="sldNum" sz="quarter" idx="10"/>
          </p:nvPr>
        </p:nvSpPr>
        <p:spPr/>
        <p:txBody>
          <a:bodyPr/>
          <a:lstStyle/>
          <a:p>
            <a:fld id="{75E05AE9-04CB-49CB-AEA5-8932C140FFFE}" type="slidenum">
              <a:rPr lang="ru-RU" smtClean="0"/>
              <a:pPr/>
              <a:t>8</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http://www.zooclub.ru/rept/zmei_mify_legendy.shtml</a:t>
            </a:r>
            <a:endParaRPr lang="ru-RU" dirty="0"/>
          </a:p>
        </p:txBody>
      </p:sp>
      <p:sp>
        <p:nvSpPr>
          <p:cNvPr id="4" name="Номер слайда 3"/>
          <p:cNvSpPr>
            <a:spLocks noGrp="1"/>
          </p:cNvSpPr>
          <p:nvPr>
            <p:ph type="sldNum" sz="quarter" idx="10"/>
          </p:nvPr>
        </p:nvSpPr>
        <p:spPr/>
        <p:txBody>
          <a:bodyPr/>
          <a:lstStyle/>
          <a:p>
            <a:fld id="{75E05AE9-04CB-49CB-AEA5-8932C140FFFE}" type="slidenum">
              <a:rPr lang="ru-RU" smtClean="0"/>
              <a:pPr/>
              <a:t>10</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http://www.zooclub.ru/rept/zmei_mify_legendy.shtml</a:t>
            </a:r>
            <a:endParaRPr lang="ru-RU" dirty="0"/>
          </a:p>
        </p:txBody>
      </p:sp>
      <p:sp>
        <p:nvSpPr>
          <p:cNvPr id="4" name="Номер слайда 3"/>
          <p:cNvSpPr>
            <a:spLocks noGrp="1"/>
          </p:cNvSpPr>
          <p:nvPr>
            <p:ph type="sldNum" sz="quarter" idx="10"/>
          </p:nvPr>
        </p:nvSpPr>
        <p:spPr/>
        <p:txBody>
          <a:bodyPr/>
          <a:lstStyle/>
          <a:p>
            <a:fld id="{75E05AE9-04CB-49CB-AEA5-8932C140FFFE}" type="slidenum">
              <a:rPr lang="ru-RU" smtClean="0"/>
              <a:pPr/>
              <a:t>12</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http://www.zooclub.ru/rept/zmei_mify_legendy.shtml</a:t>
            </a:r>
            <a:endParaRPr lang="ru-RU" dirty="0"/>
          </a:p>
        </p:txBody>
      </p:sp>
      <p:sp>
        <p:nvSpPr>
          <p:cNvPr id="4" name="Номер слайда 3"/>
          <p:cNvSpPr>
            <a:spLocks noGrp="1"/>
          </p:cNvSpPr>
          <p:nvPr>
            <p:ph type="sldNum" sz="quarter" idx="10"/>
          </p:nvPr>
        </p:nvSpPr>
        <p:spPr/>
        <p:txBody>
          <a:bodyPr/>
          <a:lstStyle/>
          <a:p>
            <a:fld id="{75E05AE9-04CB-49CB-AEA5-8932C140FFFE}" type="slidenum">
              <a:rPr lang="ru-RU" smtClean="0"/>
              <a:pPr/>
              <a:t>14</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http://www.zooclub.ru/rept/zmei_mify_legendy.shtml</a:t>
            </a:r>
            <a:endParaRPr lang="ru-RU" dirty="0"/>
          </a:p>
        </p:txBody>
      </p:sp>
      <p:sp>
        <p:nvSpPr>
          <p:cNvPr id="4" name="Номер слайда 3"/>
          <p:cNvSpPr>
            <a:spLocks noGrp="1"/>
          </p:cNvSpPr>
          <p:nvPr>
            <p:ph type="sldNum" sz="quarter" idx="10"/>
          </p:nvPr>
        </p:nvSpPr>
        <p:spPr/>
        <p:txBody>
          <a:bodyPr/>
          <a:lstStyle/>
          <a:p>
            <a:fld id="{75E05AE9-04CB-49CB-AEA5-8932C140FFFE}" type="slidenum">
              <a:rPr lang="ru-RU" smtClean="0"/>
              <a:pPr/>
              <a:t>18</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5.xml"/><Relationship Id="rId1" Type="http://schemas.openxmlformats.org/officeDocument/2006/relationships/video" Target="../media/media1.wmv"/><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5.xml"/><Relationship Id="rId1" Type="http://schemas.openxmlformats.org/officeDocument/2006/relationships/video" Target="../media/media1.wmv"/><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Вода3"/>
          <p:cNvSpPr/>
          <p:nvPr/>
        </p:nvSpPr>
        <p:spPr>
          <a:xfrm>
            <a:off x="1914" y="5243130"/>
            <a:ext cx="9141714"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Небо"/>
          <p:cNvSpPr/>
          <p:nvPr/>
        </p:nvSpPr>
        <p:spPr>
          <a:xfrm>
            <a:off x="1914" y="0"/>
            <a:ext cx="9141714"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Вода2"/>
          <p:cNvPicPr>
            <a:picLocks noChangeAspect="1"/>
          </p:cNvPicPr>
          <p:nvPr/>
        </p:nvPicPr>
        <p:blipFill rotWithShape="1">
          <a:blip r:embed="rId2" cstate="print">
            <a:extLst>
              <a:ext uri="{28A0092B-C50C-407E-A947-70E740481C1C}">
                <a14:useLocalDpi xmlns="" xmlns:a14="http://schemas.microsoft.com/office/drawing/2010/main" val="0"/>
              </a:ext>
            </a:extLst>
          </a:blip>
          <a:srcRect l="2674" r="9901"/>
          <a:stretch/>
        </p:blipFill>
        <p:spPr>
          <a:xfrm>
            <a:off x="-1069" y="5497898"/>
            <a:ext cx="9141714" cy="463209"/>
          </a:xfrm>
          <a:prstGeom prst="rect">
            <a:avLst/>
          </a:prstGeom>
          <a:noFill/>
          <a:ln>
            <a:noFill/>
          </a:ln>
        </p:spPr>
      </p:pic>
      <p:pic>
        <p:nvPicPr>
          <p:cNvPr id="7" name="Вода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 xmlns:a14="http://schemas.microsoft.com/office/drawing/2010/main" val="0"/>
              </a:ext>
            </a:extLst>
          </a:blip>
          <a:srcRect l="6218" r="6356"/>
          <a:stretch/>
        </p:blipFill>
        <p:spPr>
          <a:xfrm flipH="1">
            <a:off x="-1069" y="5221111"/>
            <a:ext cx="9141714" cy="268288"/>
          </a:xfrm>
          <a:prstGeom prst="rect">
            <a:avLst/>
          </a:prstGeom>
          <a:noFill/>
          <a:ln>
            <a:noFill/>
          </a:ln>
        </p:spPr>
      </p:pic>
      <p:sp>
        <p:nvSpPr>
          <p:cNvPr id="8" name="Прямоугольник 7"/>
          <p:cNvSpPr/>
          <p:nvPr/>
        </p:nvSpPr>
        <p:spPr>
          <a:xfrm>
            <a:off x="-1069" y="5961106"/>
            <a:ext cx="9141714"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979404" y="1309047"/>
            <a:ext cx="7202092" cy="2667000"/>
          </a:xfrm>
        </p:spPr>
        <p:txBody>
          <a:bodyPr anchor="b">
            <a:noAutofit/>
          </a:bodyPr>
          <a:lstStyle>
            <a:lvl1pPr algn="ctr">
              <a:defRPr sz="60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979404" y="4038600"/>
            <a:ext cx="7200900" cy="990600"/>
          </a:xfrm>
        </p:spPr>
        <p:txBody>
          <a:bodyPr>
            <a:normAutofit/>
          </a:bodyPr>
          <a:lstStyle>
            <a:lvl1pPr marL="0" indent="0" algn="ctr">
              <a:spcBef>
                <a:spcPts val="0"/>
              </a:spcBef>
              <a:buNone/>
              <a:defRPr sz="1800" cap="all" baseline="0">
                <a:solidFill>
                  <a:schemeClr val="accent2"/>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 xmlns:p14="http://schemas.microsoft.com/office/powerpoint/2010/main" val="294236191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469C99C2-B96F-478E-9C72-E49554C1E486}" type="datetimeFigureOut">
              <a:rPr lang="ru-RU" smtClean="0"/>
              <a:pPr/>
              <a:t>03.02.2016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D4408E-1DE2-4202-A493-EC1B784391ED}" type="slidenum">
              <a:rPr lang="ru-RU" smtClean="0"/>
              <a:pPr/>
              <a:t>‹#›</a:t>
            </a:fld>
            <a:endParaRPr lang="ru-RU"/>
          </a:p>
        </p:txBody>
      </p:sp>
    </p:spTree>
    <p:extLst>
      <p:ext uri="{BB962C8B-B14F-4D97-AF65-F5344CB8AC3E}">
        <p14:creationId xmlns="" xmlns:p14="http://schemas.microsoft.com/office/powerpoint/2010/main" val="353625688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4638"/>
            <a:ext cx="1971675" cy="54403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628650" y="274638"/>
            <a:ext cx="5800725" cy="5440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469C99C2-B96F-478E-9C72-E49554C1E486}" type="datetimeFigureOut">
              <a:rPr lang="ru-RU" smtClean="0"/>
              <a:pPr/>
              <a:t>03.02.2016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D4408E-1DE2-4202-A493-EC1B784391ED}" type="slidenum">
              <a:rPr lang="ru-RU" smtClean="0"/>
              <a:pPr/>
              <a:t>‹#›</a:t>
            </a:fld>
            <a:endParaRPr lang="ru-RU"/>
          </a:p>
        </p:txBody>
      </p:sp>
    </p:spTree>
    <p:extLst>
      <p:ext uri="{BB962C8B-B14F-4D97-AF65-F5344CB8AC3E}">
        <p14:creationId xmlns="" xmlns:p14="http://schemas.microsoft.com/office/powerpoint/2010/main" val="135865168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Вода3"/>
          <p:cNvSpPr/>
          <p:nvPr/>
        </p:nvSpPr>
        <p:spPr>
          <a:xfrm>
            <a:off x="1914" y="5243130"/>
            <a:ext cx="9141714"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Небо"/>
          <p:cNvSpPr/>
          <p:nvPr/>
        </p:nvSpPr>
        <p:spPr>
          <a:xfrm>
            <a:off x="1914" y="0"/>
            <a:ext cx="9141714"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Вода2"/>
          <p:cNvPicPr>
            <a:picLocks noChangeAspect="1"/>
          </p:cNvPicPr>
          <p:nvPr/>
        </p:nvPicPr>
        <p:blipFill rotWithShape="1">
          <a:blip r:embed="rId2" cstate="print">
            <a:extLst>
              <a:ext uri="{28A0092B-C50C-407E-A947-70E740481C1C}">
                <a14:useLocalDpi xmlns:a14="http://schemas.microsoft.com/office/drawing/2010/main" xmlns="" val="0"/>
              </a:ext>
            </a:extLst>
          </a:blip>
          <a:srcRect l="2674" r="9901"/>
          <a:stretch/>
        </p:blipFill>
        <p:spPr>
          <a:xfrm>
            <a:off x="-1069" y="5497898"/>
            <a:ext cx="9141714" cy="463209"/>
          </a:xfrm>
          <a:prstGeom prst="rect">
            <a:avLst/>
          </a:prstGeom>
          <a:noFill/>
          <a:ln>
            <a:noFill/>
          </a:ln>
        </p:spPr>
      </p:pic>
      <p:pic>
        <p:nvPicPr>
          <p:cNvPr id="7" name="Вода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xmlns="" val="0"/>
              </a:ext>
            </a:extLst>
          </a:blip>
          <a:srcRect l="6218" r="6356"/>
          <a:stretch/>
        </p:blipFill>
        <p:spPr>
          <a:xfrm flipH="1">
            <a:off x="-1069" y="5221111"/>
            <a:ext cx="9141714" cy="268288"/>
          </a:xfrm>
          <a:prstGeom prst="rect">
            <a:avLst/>
          </a:prstGeom>
          <a:noFill/>
          <a:ln>
            <a:noFill/>
          </a:ln>
        </p:spPr>
      </p:pic>
      <p:sp>
        <p:nvSpPr>
          <p:cNvPr id="8" name="Прямоугольник 7"/>
          <p:cNvSpPr/>
          <p:nvPr/>
        </p:nvSpPr>
        <p:spPr>
          <a:xfrm>
            <a:off x="-1069" y="5961106"/>
            <a:ext cx="9141714"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979404" y="1309047"/>
            <a:ext cx="7202092" cy="2667000"/>
          </a:xfrm>
        </p:spPr>
        <p:txBody>
          <a:bodyPr anchor="b">
            <a:noAutofit/>
          </a:bodyPr>
          <a:lstStyle>
            <a:lvl1pPr algn="ctr">
              <a:defRPr sz="60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979404" y="4038600"/>
            <a:ext cx="7200900" cy="990600"/>
          </a:xfrm>
        </p:spPr>
        <p:txBody>
          <a:bodyPr>
            <a:normAutofit/>
          </a:bodyPr>
          <a:lstStyle>
            <a:lvl1pPr marL="0" indent="0" algn="ctr">
              <a:spcBef>
                <a:spcPts val="0"/>
              </a:spcBef>
              <a:buNone/>
              <a:defRPr sz="1800" cap="all" baseline="0">
                <a:solidFill>
                  <a:schemeClr val="accent2"/>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p14="http://schemas.microsoft.com/office/powerpoint/2010/main" xmlns="" val="29423619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4050823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Заголовок 1"/>
          <p:cNvSpPr>
            <a:spLocks noGrp="1"/>
          </p:cNvSpPr>
          <p:nvPr>
            <p:ph type="title"/>
          </p:nvPr>
        </p:nvSpPr>
        <p:spPr>
          <a:xfrm>
            <a:off x="970360" y="1309047"/>
            <a:ext cx="7200939" cy="2667000"/>
          </a:xfrm>
        </p:spPr>
        <p:txBody>
          <a:bodyPr anchor="b">
            <a:normAutofit/>
          </a:bodyPr>
          <a:lstStyle>
            <a:lvl1pPr algn="ctr">
              <a:defRPr sz="6000" b="0"/>
            </a:lvl1pPr>
          </a:lstStyle>
          <a:p>
            <a:r>
              <a:rPr lang="ru-RU" smtClean="0"/>
              <a:t>Образец заголовка</a:t>
            </a:r>
            <a:endParaRPr lang="ru-RU" dirty="0"/>
          </a:p>
        </p:txBody>
      </p:sp>
      <p:sp>
        <p:nvSpPr>
          <p:cNvPr id="3" name="Текст 2"/>
          <p:cNvSpPr>
            <a:spLocks noGrp="1"/>
          </p:cNvSpPr>
          <p:nvPr>
            <p:ph type="body" idx="1"/>
          </p:nvPr>
        </p:nvSpPr>
        <p:spPr>
          <a:xfrm>
            <a:off x="970360" y="4038600"/>
            <a:ext cx="72009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0FF0622-75E4-48B8-A617-5428CA5926CE}" type="datetimeFigureOut">
              <a:rPr lang="ru-RU" smtClean="0"/>
              <a:pPr/>
              <a:t>03.02.2016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A875541-8164-4CC7-9F2F-6F0C49BB858D}" type="slidenum">
              <a:rPr lang="ru-RU" smtClean="0"/>
              <a:pPr/>
              <a:t>‹#›</a:t>
            </a:fld>
            <a:endParaRPr lang="ru-RU" dirty="0"/>
          </a:p>
        </p:txBody>
      </p:sp>
    </p:spTree>
    <p:extLst>
      <p:ext uri="{BB962C8B-B14F-4D97-AF65-F5344CB8AC3E}">
        <p14:creationId xmlns:p14="http://schemas.microsoft.com/office/powerpoint/2010/main" xmlns="" val="30435599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00584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70916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2493787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100584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00584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470916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70916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33657E8-550F-40FC-B610-F1A504C3291E}" type="slidenum">
              <a:rPr lang="ru-RU" smtClean="0"/>
              <a:pPr/>
              <a:t>‹#›</a:t>
            </a:fld>
            <a:endParaRPr lang="ru-RU"/>
          </a:p>
        </p:txBody>
      </p:sp>
      <p:sp>
        <p:nvSpPr>
          <p:cNvPr id="10" name="Заголовок 9"/>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p14="http://schemas.microsoft.com/office/powerpoint/2010/main" xmlns="" val="10723781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33657E8-550F-40FC-B610-F1A504C3291E}" type="slidenum">
              <a:rPr lang="ru-RU" smtClean="0"/>
              <a:pPr/>
              <a:t>‹#›</a:t>
            </a:fld>
            <a:endParaRPr lang="ru-RU"/>
          </a:p>
        </p:txBody>
      </p:sp>
      <p:sp>
        <p:nvSpPr>
          <p:cNvPr id="6" name="Заголовок 5"/>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p14="http://schemas.microsoft.com/office/powerpoint/2010/main" xmlns="" val="36818866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Дата 1"/>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922624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200" b="0"/>
            </a:lvl1pPr>
          </a:lstStyle>
          <a:p>
            <a:r>
              <a:rPr lang="ru-RU" smtClean="0"/>
              <a:t>Образец заголовка</a:t>
            </a:r>
            <a:endParaRPr lang="ru-RU" dirty="0"/>
          </a:p>
        </p:txBody>
      </p:sp>
      <p:sp>
        <p:nvSpPr>
          <p:cNvPr id="3" name="Объект 2"/>
          <p:cNvSpPr>
            <a:spLocks noGrp="1"/>
          </p:cNvSpPr>
          <p:nvPr>
            <p:ph idx="1"/>
          </p:nvPr>
        </p:nvSpPr>
        <p:spPr>
          <a:xfrm>
            <a:off x="570310" y="685800"/>
            <a:ext cx="51435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14838976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469C99C2-B96F-478E-9C72-E49554C1E486}" type="datetimeFigureOut">
              <a:rPr lang="ru-RU" smtClean="0"/>
              <a:pPr/>
              <a:t>03.02.2016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D4408E-1DE2-4202-A493-EC1B784391ED}" type="slidenum">
              <a:rPr lang="ru-RU" smtClean="0"/>
              <a:pPr/>
              <a:t>‹#›</a:t>
            </a:fld>
            <a:endParaRPr lang="ru-RU"/>
          </a:p>
        </p:txBody>
      </p:sp>
    </p:spTree>
    <p:extLst>
      <p:ext uri="{BB962C8B-B14F-4D97-AF65-F5344CB8AC3E}">
        <p14:creationId xmlns="" xmlns:p14="http://schemas.microsoft.com/office/powerpoint/2010/main" val="34050823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400" b="0"/>
            </a:lvl1pPr>
          </a:lstStyle>
          <a:p>
            <a:r>
              <a:rPr lang="ru-RU" smtClean="0"/>
              <a:t>Образец заголовка</a:t>
            </a:r>
            <a:endParaRPr lang="ru-RU" dirty="0"/>
          </a:p>
        </p:txBody>
      </p:sp>
      <p:sp>
        <p:nvSpPr>
          <p:cNvPr id="3" name="Рисунок 2"/>
          <p:cNvSpPr>
            <a:spLocks noGrp="1"/>
          </p:cNvSpPr>
          <p:nvPr>
            <p:ph type="pic" idx="1"/>
          </p:nvPr>
        </p:nvSpPr>
        <p:spPr>
          <a:xfrm>
            <a:off x="570310" y="685800"/>
            <a:ext cx="51435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2166151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5362568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4638"/>
            <a:ext cx="1971675" cy="54403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628650" y="274638"/>
            <a:ext cx="5800725" cy="5440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13586516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Вода3"/>
          <p:cNvSpPr/>
          <p:nvPr/>
        </p:nvSpPr>
        <p:spPr>
          <a:xfrm>
            <a:off x="1914" y="5243130"/>
            <a:ext cx="9141714"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Небо"/>
          <p:cNvSpPr/>
          <p:nvPr/>
        </p:nvSpPr>
        <p:spPr>
          <a:xfrm>
            <a:off x="1914" y="0"/>
            <a:ext cx="9141714"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Вода2"/>
          <p:cNvPicPr>
            <a:picLocks noChangeAspect="1"/>
          </p:cNvPicPr>
          <p:nvPr/>
        </p:nvPicPr>
        <p:blipFill rotWithShape="1">
          <a:blip r:embed="rId2" cstate="print">
            <a:extLst>
              <a:ext uri="{28A0092B-C50C-407E-A947-70E740481C1C}">
                <a14:useLocalDpi xmlns:a14="http://schemas.microsoft.com/office/drawing/2010/main" xmlns="" val="0"/>
              </a:ext>
            </a:extLst>
          </a:blip>
          <a:srcRect l="2674" r="9901"/>
          <a:stretch/>
        </p:blipFill>
        <p:spPr>
          <a:xfrm>
            <a:off x="-1069" y="5497898"/>
            <a:ext cx="9141714" cy="463209"/>
          </a:xfrm>
          <a:prstGeom prst="rect">
            <a:avLst/>
          </a:prstGeom>
          <a:noFill/>
          <a:ln>
            <a:noFill/>
          </a:ln>
        </p:spPr>
      </p:pic>
      <p:pic>
        <p:nvPicPr>
          <p:cNvPr id="7" name="Вода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xmlns="" val="0"/>
              </a:ext>
            </a:extLst>
          </a:blip>
          <a:srcRect l="6218" r="6356"/>
          <a:stretch/>
        </p:blipFill>
        <p:spPr>
          <a:xfrm flipH="1">
            <a:off x="-1069" y="5221111"/>
            <a:ext cx="9141714" cy="268288"/>
          </a:xfrm>
          <a:prstGeom prst="rect">
            <a:avLst/>
          </a:prstGeom>
          <a:noFill/>
          <a:ln>
            <a:noFill/>
          </a:ln>
        </p:spPr>
      </p:pic>
      <p:sp>
        <p:nvSpPr>
          <p:cNvPr id="8" name="Прямоугольник 7"/>
          <p:cNvSpPr/>
          <p:nvPr/>
        </p:nvSpPr>
        <p:spPr>
          <a:xfrm>
            <a:off x="-1069" y="5961106"/>
            <a:ext cx="9141714"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979404" y="1309047"/>
            <a:ext cx="7202092" cy="2667000"/>
          </a:xfrm>
        </p:spPr>
        <p:txBody>
          <a:bodyPr anchor="b">
            <a:noAutofit/>
          </a:bodyPr>
          <a:lstStyle>
            <a:lvl1pPr algn="ctr">
              <a:defRPr sz="60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979404" y="4038600"/>
            <a:ext cx="7200900" cy="990600"/>
          </a:xfrm>
        </p:spPr>
        <p:txBody>
          <a:bodyPr>
            <a:normAutofit/>
          </a:bodyPr>
          <a:lstStyle>
            <a:lvl1pPr marL="0" indent="0" algn="ctr">
              <a:spcBef>
                <a:spcPts val="0"/>
              </a:spcBef>
              <a:buNone/>
              <a:defRPr sz="1800" cap="all" baseline="0">
                <a:solidFill>
                  <a:schemeClr val="accent2"/>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p14="http://schemas.microsoft.com/office/powerpoint/2010/main" xmlns="" val="29423619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4050823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Заголовок 1"/>
          <p:cNvSpPr>
            <a:spLocks noGrp="1"/>
          </p:cNvSpPr>
          <p:nvPr>
            <p:ph type="title"/>
          </p:nvPr>
        </p:nvSpPr>
        <p:spPr>
          <a:xfrm>
            <a:off x="970360" y="1309047"/>
            <a:ext cx="7200939" cy="2667000"/>
          </a:xfrm>
        </p:spPr>
        <p:txBody>
          <a:bodyPr anchor="b">
            <a:normAutofit/>
          </a:bodyPr>
          <a:lstStyle>
            <a:lvl1pPr algn="ctr">
              <a:defRPr sz="6000" b="0"/>
            </a:lvl1pPr>
          </a:lstStyle>
          <a:p>
            <a:r>
              <a:rPr lang="ru-RU" smtClean="0"/>
              <a:t>Образец заголовка</a:t>
            </a:r>
            <a:endParaRPr lang="ru-RU" dirty="0"/>
          </a:p>
        </p:txBody>
      </p:sp>
      <p:sp>
        <p:nvSpPr>
          <p:cNvPr id="3" name="Текст 2"/>
          <p:cNvSpPr>
            <a:spLocks noGrp="1"/>
          </p:cNvSpPr>
          <p:nvPr>
            <p:ph type="body" idx="1"/>
          </p:nvPr>
        </p:nvSpPr>
        <p:spPr>
          <a:xfrm>
            <a:off x="970360" y="4038600"/>
            <a:ext cx="72009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0FF0622-75E4-48B8-A617-5428CA5926CE}" type="datetimeFigureOut">
              <a:rPr lang="ru-RU" smtClean="0"/>
              <a:pPr/>
              <a:t>03.02.2016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A875541-8164-4CC7-9F2F-6F0C49BB858D}" type="slidenum">
              <a:rPr lang="ru-RU" smtClean="0"/>
              <a:pPr/>
              <a:t>‹#›</a:t>
            </a:fld>
            <a:endParaRPr lang="ru-RU" dirty="0"/>
          </a:p>
        </p:txBody>
      </p:sp>
    </p:spTree>
    <p:extLst>
      <p:ext uri="{BB962C8B-B14F-4D97-AF65-F5344CB8AC3E}">
        <p14:creationId xmlns:p14="http://schemas.microsoft.com/office/powerpoint/2010/main" xmlns="" val="30435599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00584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70916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2493787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100584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00584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470916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70916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33657E8-550F-40FC-B610-F1A504C3291E}" type="slidenum">
              <a:rPr lang="ru-RU" smtClean="0"/>
              <a:pPr/>
              <a:t>‹#›</a:t>
            </a:fld>
            <a:endParaRPr lang="ru-RU"/>
          </a:p>
        </p:txBody>
      </p:sp>
      <p:sp>
        <p:nvSpPr>
          <p:cNvPr id="10" name="Заголовок 9"/>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p14="http://schemas.microsoft.com/office/powerpoint/2010/main" xmlns="" val="10723781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33657E8-550F-40FC-B610-F1A504C3291E}" type="slidenum">
              <a:rPr lang="ru-RU" smtClean="0"/>
              <a:pPr/>
              <a:t>‹#›</a:t>
            </a:fld>
            <a:endParaRPr lang="ru-RU"/>
          </a:p>
        </p:txBody>
      </p:sp>
      <p:sp>
        <p:nvSpPr>
          <p:cNvPr id="6" name="Заголовок 5"/>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p14="http://schemas.microsoft.com/office/powerpoint/2010/main" xmlns="" val="36818866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Дата 1"/>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922624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Заголовок 1"/>
          <p:cNvSpPr>
            <a:spLocks noGrp="1"/>
          </p:cNvSpPr>
          <p:nvPr>
            <p:ph type="title"/>
          </p:nvPr>
        </p:nvSpPr>
        <p:spPr>
          <a:xfrm>
            <a:off x="970360" y="1309047"/>
            <a:ext cx="7200939" cy="2667000"/>
          </a:xfrm>
        </p:spPr>
        <p:txBody>
          <a:bodyPr anchor="b">
            <a:normAutofit/>
          </a:bodyPr>
          <a:lstStyle>
            <a:lvl1pPr algn="ctr">
              <a:defRPr sz="6000" b="0"/>
            </a:lvl1pPr>
          </a:lstStyle>
          <a:p>
            <a:r>
              <a:rPr lang="ru-RU" smtClean="0"/>
              <a:t>Образец заголовка</a:t>
            </a:r>
            <a:endParaRPr lang="ru-RU" dirty="0"/>
          </a:p>
        </p:txBody>
      </p:sp>
      <p:sp>
        <p:nvSpPr>
          <p:cNvPr id="3" name="Текст 2"/>
          <p:cNvSpPr>
            <a:spLocks noGrp="1"/>
          </p:cNvSpPr>
          <p:nvPr>
            <p:ph type="body" idx="1"/>
          </p:nvPr>
        </p:nvSpPr>
        <p:spPr>
          <a:xfrm>
            <a:off x="970360" y="4038600"/>
            <a:ext cx="72009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0FF0622-75E4-48B8-A617-5428CA5926CE}" type="datetimeFigureOut">
              <a:rPr lang="ru-RU" smtClean="0"/>
              <a:pPr/>
              <a:t>03.02.2016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A875541-8164-4CC7-9F2F-6F0C49BB858D}" type="slidenum">
              <a:rPr lang="ru-RU" smtClean="0"/>
              <a:pPr/>
              <a:t>‹#›</a:t>
            </a:fld>
            <a:endParaRPr lang="ru-RU" dirty="0"/>
          </a:p>
        </p:txBody>
      </p:sp>
    </p:spTree>
    <p:extLst>
      <p:ext uri="{BB962C8B-B14F-4D97-AF65-F5344CB8AC3E}">
        <p14:creationId xmlns="" xmlns:p14="http://schemas.microsoft.com/office/powerpoint/2010/main" val="304355997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200" b="0"/>
            </a:lvl1pPr>
          </a:lstStyle>
          <a:p>
            <a:r>
              <a:rPr lang="ru-RU" smtClean="0"/>
              <a:t>Образец заголовка</a:t>
            </a:r>
            <a:endParaRPr lang="ru-RU" dirty="0"/>
          </a:p>
        </p:txBody>
      </p:sp>
      <p:sp>
        <p:nvSpPr>
          <p:cNvPr id="3" name="Объект 2"/>
          <p:cNvSpPr>
            <a:spLocks noGrp="1"/>
          </p:cNvSpPr>
          <p:nvPr>
            <p:ph idx="1"/>
          </p:nvPr>
        </p:nvSpPr>
        <p:spPr>
          <a:xfrm>
            <a:off x="570310" y="685800"/>
            <a:ext cx="51435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14838976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400" b="0"/>
            </a:lvl1pPr>
          </a:lstStyle>
          <a:p>
            <a:r>
              <a:rPr lang="ru-RU" smtClean="0"/>
              <a:t>Образец заголовка</a:t>
            </a:r>
            <a:endParaRPr lang="ru-RU" dirty="0"/>
          </a:p>
        </p:txBody>
      </p:sp>
      <p:sp>
        <p:nvSpPr>
          <p:cNvPr id="3" name="Рисунок 2"/>
          <p:cNvSpPr>
            <a:spLocks noGrp="1"/>
          </p:cNvSpPr>
          <p:nvPr>
            <p:ph type="pic" idx="1"/>
          </p:nvPr>
        </p:nvSpPr>
        <p:spPr>
          <a:xfrm>
            <a:off x="570310" y="685800"/>
            <a:ext cx="51435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2166151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5362568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4638"/>
            <a:ext cx="1971675" cy="54403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628650" y="274638"/>
            <a:ext cx="5800725" cy="5440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13586516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3076" name="Rectangle 4"/>
          <p:cNvSpPr>
            <a:spLocks noGrp="1" noChangeArrowheads="1"/>
          </p:cNvSpPr>
          <p:nvPr>
            <p:ph type="ctrTitle" sz="quarter"/>
          </p:nvPr>
        </p:nvSpPr>
        <p:spPr>
          <a:xfrm>
            <a:off x="1905000" y="2057400"/>
            <a:ext cx="6705600" cy="1447800"/>
          </a:xfrm>
        </p:spPr>
        <p:txBody>
          <a:bodyPr/>
          <a:lstStyle>
            <a:lvl1pPr>
              <a:defRPr sz="4400"/>
            </a:lvl1pPr>
          </a:lstStyle>
          <a:p>
            <a:pPr lvl="0"/>
            <a:r>
              <a:rPr lang="ru-RU" noProof="0" smtClean="0"/>
              <a:t>Образец заголовка</a:t>
            </a:r>
          </a:p>
        </p:txBody>
      </p:sp>
      <p:sp>
        <p:nvSpPr>
          <p:cNvPr id="3077" name="Rectangle 5"/>
          <p:cNvSpPr>
            <a:spLocks noGrp="1" noChangeArrowheads="1"/>
          </p:cNvSpPr>
          <p:nvPr>
            <p:ph type="subTitle" sz="quarter" idx="1"/>
          </p:nvPr>
        </p:nvSpPr>
        <p:spPr>
          <a:xfrm>
            <a:off x="2209800" y="3581400"/>
            <a:ext cx="6400800" cy="1752600"/>
          </a:xfrm>
        </p:spPr>
        <p:txBody>
          <a:bodyPr/>
          <a:lstStyle>
            <a:lvl1pPr marL="0" indent="0">
              <a:spcBef>
                <a:spcPct val="20000"/>
              </a:spcBef>
              <a:buFontTx/>
              <a:buNone/>
              <a:defRPr/>
            </a:lvl1pPr>
          </a:lstStyle>
          <a:p>
            <a:pPr lvl="0"/>
            <a:r>
              <a:rPr lang="ru-RU" noProof="0" smtClean="0"/>
              <a:t>Образец подзаголовка</a:t>
            </a:r>
          </a:p>
        </p:txBody>
      </p:sp>
      <p:sp>
        <p:nvSpPr>
          <p:cNvPr id="3078" name="Rectangle 6"/>
          <p:cNvSpPr>
            <a:spLocks noGrp="1" noChangeArrowheads="1"/>
          </p:cNvSpPr>
          <p:nvPr>
            <p:ph type="dt" sz="quarter" idx="2"/>
          </p:nvPr>
        </p:nvSpPr>
        <p:spPr/>
        <p:txBody>
          <a:bodyPr/>
          <a:lstStyle>
            <a:lvl1pPr>
              <a:defRPr/>
            </a:lvl1pPr>
          </a:lstStyle>
          <a:p>
            <a:pPr>
              <a:defRPr/>
            </a:pPr>
            <a:endParaRPr lang="ru-RU"/>
          </a:p>
        </p:txBody>
      </p:sp>
      <p:sp>
        <p:nvSpPr>
          <p:cNvPr id="3079" name="Rectangle 7"/>
          <p:cNvSpPr>
            <a:spLocks noGrp="1" noChangeArrowheads="1"/>
          </p:cNvSpPr>
          <p:nvPr>
            <p:ph type="ftr" sz="quarter" idx="3"/>
          </p:nvPr>
        </p:nvSpPr>
        <p:spPr/>
        <p:txBody>
          <a:bodyPr/>
          <a:lstStyle>
            <a:lvl1pPr>
              <a:defRPr/>
            </a:lvl1pPr>
          </a:lstStyle>
          <a:p>
            <a:pPr>
              <a:defRPr/>
            </a:pPr>
            <a:endParaRPr lang="ru-RU"/>
          </a:p>
        </p:txBody>
      </p:sp>
      <p:sp>
        <p:nvSpPr>
          <p:cNvPr id="3080" name="Rectangle 8"/>
          <p:cNvSpPr>
            <a:spLocks noGrp="1" noChangeArrowheads="1"/>
          </p:cNvSpPr>
          <p:nvPr>
            <p:ph type="sldNum" sz="quarter" idx="4"/>
          </p:nvPr>
        </p:nvSpPr>
        <p:spPr/>
        <p:txBody>
          <a:bodyPr/>
          <a:lstStyle>
            <a:lvl1pPr>
              <a:defRPr/>
            </a:lvl1pPr>
          </a:lstStyle>
          <a:p>
            <a:pPr>
              <a:defRPr/>
            </a:pPr>
            <a:fld id="{93388D21-D443-47CF-AA4F-C6271DA77CE2}" type="slidenum">
              <a:rPr lang="ru-RU" smtClean="0"/>
              <a:pPr>
                <a:defRPr/>
              </a:pPr>
              <a:t>‹#›</a:t>
            </a:fld>
            <a:endParaRPr lang="ru-RU"/>
          </a:p>
        </p:txBody>
      </p:sp>
    </p:spTree>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quarter" idx="10"/>
          </p:nvPr>
        </p:nvSpPr>
        <p:spPr/>
        <p:txBody>
          <a:bodyPr/>
          <a:lstStyle>
            <a:lvl1pPr>
              <a:defRPr/>
            </a:lvl1pPr>
          </a:lstStyle>
          <a:p>
            <a:fld id="{91934A75-8E52-44F7-BD7A-23DAF00B0024}" type="datetimeFigureOut">
              <a:rPr lang="ru-RU" smtClean="0"/>
              <a:pPr/>
              <a:t>03.02.2016</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22777392"/>
      </p:ext>
    </p:extLst>
  </p:cSld>
  <p:clrMapOvr>
    <a:masterClrMapping/>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Date Placeholder 3"/>
          <p:cNvSpPr>
            <a:spLocks noGrp="1"/>
          </p:cNvSpPr>
          <p:nvPr>
            <p:ph type="dt" sz="quarter" idx="10"/>
          </p:nvPr>
        </p:nvSpPr>
        <p:spPr/>
        <p:txBody>
          <a:bodyPr/>
          <a:lstStyle>
            <a:lvl1pPr>
              <a:defRPr/>
            </a:lvl1pPr>
          </a:lstStyle>
          <a:p>
            <a:fld id="{40FF0622-75E4-48B8-A617-5428CA5926CE}" type="datetimeFigureOut">
              <a:rPr lang="ru-RU" smtClean="0"/>
              <a:pPr/>
              <a:t>03.02.2016</a:t>
            </a:fld>
            <a:endParaRPr lang="ru-RU" dirty="0"/>
          </a:p>
        </p:txBody>
      </p:sp>
      <p:sp>
        <p:nvSpPr>
          <p:cNvPr id="5" name="Footer Placeholder 4"/>
          <p:cNvSpPr>
            <a:spLocks noGrp="1"/>
          </p:cNvSpPr>
          <p:nvPr>
            <p:ph type="ftr" sz="quarter" idx="11"/>
          </p:nvPr>
        </p:nvSpPr>
        <p:spPr/>
        <p:txBody>
          <a:bodyPr/>
          <a:lstStyle>
            <a:lvl1pPr>
              <a:defRPr/>
            </a:lvl1pPr>
          </a:lstStyle>
          <a:p>
            <a:endParaRPr lang="ru-RU" dirty="0"/>
          </a:p>
        </p:txBody>
      </p:sp>
      <p:sp>
        <p:nvSpPr>
          <p:cNvPr id="6" name="Slide Number Placeholder 5"/>
          <p:cNvSpPr>
            <a:spLocks noGrp="1"/>
          </p:cNvSpPr>
          <p:nvPr>
            <p:ph type="sldNum" sz="quarter" idx="12"/>
          </p:nvPr>
        </p:nvSpPr>
        <p:spPr/>
        <p:txBody>
          <a:bodyPr/>
          <a:lstStyle>
            <a:lvl1pPr>
              <a:defRPr/>
            </a:lvl1pPr>
          </a:lstStyle>
          <a:p>
            <a:fld id="{BA875541-8164-4CC7-9F2F-6F0C49BB858D}" type="slidenum">
              <a:rPr lang="ru-RU" smtClean="0"/>
              <a:pPr/>
              <a:t>‹#›</a:t>
            </a:fld>
            <a:endParaRPr lang="ru-RU" dirty="0"/>
          </a:p>
        </p:txBody>
      </p:sp>
    </p:spTree>
    <p:extLst>
      <p:ext uri="{BB962C8B-B14F-4D97-AF65-F5344CB8AC3E}">
        <p14:creationId xmlns:p14="http://schemas.microsoft.com/office/powerpoint/2010/main" xmlns="" val="2209479080"/>
      </p:ext>
    </p:extLst>
  </p:cSld>
  <p:clrMapOvr>
    <a:masterClrMapping/>
  </p:clrMapOvr>
  <p:transition spd="med">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2133600" y="2057400"/>
            <a:ext cx="30861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5372100" y="2057400"/>
            <a:ext cx="30861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quarter" idx="10"/>
          </p:nvPr>
        </p:nvSpPr>
        <p:spPr/>
        <p:txBody>
          <a:bodyPr/>
          <a:lstStyle>
            <a:lvl1pPr>
              <a:defRPr/>
            </a:lvl1pPr>
          </a:lstStyle>
          <a:p>
            <a:fld id="{91934A75-8E52-44F7-BD7A-23DAF00B0024}" type="datetimeFigureOut">
              <a:rPr lang="ru-RU" smtClean="0"/>
              <a:pPr/>
              <a:t>03.02.2016</a:t>
            </a:fld>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269148602"/>
      </p:ext>
    </p:extLst>
  </p:cSld>
  <p:clrMapOvr>
    <a:masterClrMapping/>
  </p:clrMapOvr>
  <p:transition spd="med">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quarter" idx="10"/>
          </p:nvPr>
        </p:nvSpPr>
        <p:spPr/>
        <p:txBody>
          <a:bodyPr/>
          <a:lstStyle>
            <a:lvl1pPr>
              <a:defRPr/>
            </a:lvl1pPr>
          </a:lstStyle>
          <a:p>
            <a:fld id="{91934A75-8E52-44F7-BD7A-23DAF00B0024}" type="datetimeFigureOut">
              <a:rPr lang="ru-RU" smtClean="0"/>
              <a:pPr/>
              <a:t>03.02.2016</a:t>
            </a:fld>
            <a:endParaRPr lang="ru-RU"/>
          </a:p>
        </p:txBody>
      </p:sp>
      <p:sp>
        <p:nvSpPr>
          <p:cNvPr id="8" name="Footer Placeholder 7"/>
          <p:cNvSpPr>
            <a:spLocks noGrp="1"/>
          </p:cNvSpPr>
          <p:nvPr>
            <p:ph type="ftr" sz="quarter" idx="11"/>
          </p:nvPr>
        </p:nvSpPr>
        <p:spPr/>
        <p:txBody>
          <a:bodyPr/>
          <a:lstStyle>
            <a:lvl1pPr>
              <a:defRPr/>
            </a:lvl1pPr>
          </a:lstStyle>
          <a:p>
            <a:endParaRPr lang="ru-RU"/>
          </a:p>
        </p:txBody>
      </p:sp>
      <p:sp>
        <p:nvSpPr>
          <p:cNvPr id="9" name="Slide Number Placeholder 8"/>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2494775983"/>
      </p:ext>
    </p:extLst>
  </p:cSld>
  <p:clrMapOvr>
    <a:masterClrMapping/>
  </p:clrMapOvr>
  <p:transition spd="med">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quarter" idx="10"/>
          </p:nvPr>
        </p:nvSpPr>
        <p:spPr/>
        <p:txBody>
          <a:bodyPr/>
          <a:lstStyle>
            <a:lvl1pPr>
              <a:defRPr/>
            </a:lvl1pPr>
          </a:lstStyle>
          <a:p>
            <a:fld id="{91934A75-8E52-44F7-BD7A-23DAF00B0024}" type="datetimeFigureOut">
              <a:rPr lang="ru-RU" smtClean="0"/>
              <a:pPr/>
              <a:t>03.02.2016</a:t>
            </a:fld>
            <a:endParaRPr lang="ru-RU"/>
          </a:p>
        </p:txBody>
      </p:sp>
      <p:sp>
        <p:nvSpPr>
          <p:cNvPr id="4" name="Footer Placeholder 3"/>
          <p:cNvSpPr>
            <a:spLocks noGrp="1"/>
          </p:cNvSpPr>
          <p:nvPr>
            <p:ph type="ftr" sz="quarter" idx="11"/>
          </p:nvPr>
        </p:nvSpPr>
        <p:spPr/>
        <p:txBody>
          <a:bodyPr/>
          <a:lstStyle>
            <a:lvl1pPr>
              <a:defRPr/>
            </a:lvl1pPr>
          </a:lstStyle>
          <a:p>
            <a:endParaRPr lang="ru-RU"/>
          </a:p>
        </p:txBody>
      </p:sp>
      <p:sp>
        <p:nvSpPr>
          <p:cNvPr id="5" name="Slide Number Placeholder 4"/>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238316579"/>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00584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70916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469C99C2-B96F-478E-9C72-E49554C1E486}" type="datetimeFigureOut">
              <a:rPr lang="ru-RU" smtClean="0"/>
              <a:pPr/>
              <a:t>03.02.2016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9D4408E-1DE2-4202-A493-EC1B784391ED}" type="slidenum">
              <a:rPr lang="ru-RU" smtClean="0"/>
              <a:pPr/>
              <a:t>‹#›</a:t>
            </a:fld>
            <a:endParaRPr lang="ru-RU"/>
          </a:p>
        </p:txBody>
      </p:sp>
    </p:spTree>
    <p:extLst>
      <p:ext uri="{BB962C8B-B14F-4D97-AF65-F5344CB8AC3E}">
        <p14:creationId xmlns="" xmlns:p14="http://schemas.microsoft.com/office/powerpoint/2010/main" val="42493787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lvl1pPr>
              <a:defRPr/>
            </a:lvl1pPr>
          </a:lstStyle>
          <a:p>
            <a:fld id="{91934A75-8E52-44F7-BD7A-23DAF00B0024}" type="datetimeFigureOut">
              <a:rPr lang="ru-RU" smtClean="0"/>
              <a:pPr/>
              <a:t>03.02.2016</a:t>
            </a:fld>
            <a:endParaRPr lang="ru-RU"/>
          </a:p>
        </p:txBody>
      </p:sp>
      <p:sp>
        <p:nvSpPr>
          <p:cNvPr id="3" name="Footer Placeholder 2"/>
          <p:cNvSpPr>
            <a:spLocks noGrp="1"/>
          </p:cNvSpPr>
          <p:nvPr>
            <p:ph type="ftr" sz="quarter" idx="11"/>
          </p:nvPr>
        </p:nvSpPr>
        <p:spPr/>
        <p:txBody>
          <a:bodyPr/>
          <a:lstStyle>
            <a:lvl1pPr>
              <a:defRPr/>
            </a:lvl1pPr>
          </a:lstStyle>
          <a:p>
            <a:endParaRPr lang="ru-RU"/>
          </a:p>
        </p:txBody>
      </p:sp>
      <p:sp>
        <p:nvSpPr>
          <p:cNvPr id="4" name="Slide Number Placeholder 3"/>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110041817"/>
      </p:ext>
    </p:extLst>
  </p:cSld>
  <p:clrMapOvr>
    <a:masterClrMapping/>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quarter" idx="10"/>
          </p:nvPr>
        </p:nvSpPr>
        <p:spPr/>
        <p:txBody>
          <a:bodyPr/>
          <a:lstStyle>
            <a:lvl1pPr>
              <a:defRPr/>
            </a:lvl1pPr>
          </a:lstStyle>
          <a:p>
            <a:fld id="{91934A75-8E52-44F7-BD7A-23DAF00B0024}" type="datetimeFigureOut">
              <a:rPr lang="ru-RU" smtClean="0"/>
              <a:pPr/>
              <a:t>03.02.2016</a:t>
            </a:fld>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1244505008"/>
      </p:ext>
    </p:extLst>
  </p:cSld>
  <p:clrMapOvr>
    <a:masterClrMapping/>
  </p:clrMapOvr>
  <p:transition spd="med">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quarter" idx="10"/>
          </p:nvPr>
        </p:nvSpPr>
        <p:spPr/>
        <p:txBody>
          <a:bodyPr/>
          <a:lstStyle>
            <a:lvl1pPr>
              <a:defRPr/>
            </a:lvl1pPr>
          </a:lstStyle>
          <a:p>
            <a:fld id="{91934A75-8E52-44F7-BD7A-23DAF00B0024}" type="datetimeFigureOut">
              <a:rPr lang="ru-RU" smtClean="0"/>
              <a:pPr/>
              <a:t>03.02.2016</a:t>
            </a:fld>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2322100128"/>
      </p:ext>
    </p:extLst>
  </p:cSld>
  <p:clrMapOvr>
    <a:masterClrMapping/>
  </p:clrMapOvr>
  <p:transition spd="med">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quarter" idx="10"/>
          </p:nvPr>
        </p:nvSpPr>
        <p:spPr/>
        <p:txBody>
          <a:bodyPr/>
          <a:lstStyle>
            <a:lvl1pPr>
              <a:defRPr/>
            </a:lvl1pPr>
          </a:lstStyle>
          <a:p>
            <a:fld id="{91934A75-8E52-44F7-BD7A-23DAF00B0024}" type="datetimeFigureOut">
              <a:rPr lang="ru-RU" smtClean="0"/>
              <a:pPr/>
              <a:t>03.02.2016</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76512542"/>
      </p:ext>
    </p:extLst>
  </p:cSld>
  <p:clrMapOvr>
    <a:masterClrMapping/>
  </p:clrMapOvr>
  <p:transition spd="med">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1066800"/>
            <a:ext cx="1657350" cy="4953000"/>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828800" y="1066800"/>
            <a:ext cx="4819650" cy="4953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quarter" idx="10"/>
          </p:nvPr>
        </p:nvSpPr>
        <p:spPr/>
        <p:txBody>
          <a:bodyPr/>
          <a:lstStyle>
            <a:lvl1pPr>
              <a:defRPr/>
            </a:lvl1pPr>
          </a:lstStyle>
          <a:p>
            <a:fld id="{91934A75-8E52-44F7-BD7A-23DAF00B0024}" type="datetimeFigureOut">
              <a:rPr lang="ru-RU" smtClean="0"/>
              <a:pPr/>
              <a:t>03.02.2016</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000363236"/>
      </p:ext>
    </p:extLst>
  </p:cSld>
  <p:clrMapOvr>
    <a:masterClrMapping/>
  </p:clrMapOvr>
  <p:transition spd="med">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tx2">
            <a:lumMod val="50000"/>
          </a:schemeClr>
        </a:solidFill>
        <a:effectLst/>
      </p:bgPr>
    </p:bg>
    <p:spTree>
      <p:nvGrpSpPr>
        <p:cNvPr id="1" name=""/>
        <p:cNvGrpSpPr/>
        <p:nvPr/>
      </p:nvGrpSpPr>
      <p:grpSpPr>
        <a:xfrm>
          <a:off x="0" y="0"/>
          <a:ext cx="0" cy="0"/>
          <a:chOff x="0" y="0"/>
          <a:chExt cx="0" cy="0"/>
        </a:xfrm>
      </p:grpSpPr>
      <p:pic>
        <p:nvPicPr>
          <p:cNvPr id="7" name="Underwater.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lum bright="-10000" contrast="10000"/>
          </a:blip>
          <a:srcRect b="17288"/>
          <a:stretch/>
        </p:blipFill>
        <p:spPr>
          <a:xfrm>
            <a:off x="3628" y="1"/>
            <a:ext cx="9140372" cy="6720116"/>
          </a:xfrm>
          <a:prstGeom prst="rect">
            <a:avLst/>
          </a:prstGeom>
          <a:effectLst/>
        </p:spPr>
      </p:pic>
      <p:sp>
        <p:nvSpPr>
          <p:cNvPr id="2" name="Title 1"/>
          <p:cNvSpPr>
            <a:spLocks noGrp="1"/>
          </p:cNvSpPr>
          <p:nvPr>
            <p:ph type="ctrTitle"/>
          </p:nvPr>
        </p:nvSpPr>
        <p:spPr>
          <a:xfrm>
            <a:off x="685800" y="2130426"/>
            <a:ext cx="7772400" cy="1470025"/>
          </a:xfrm>
          <a:noFill/>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886200"/>
            <a:ext cx="6400800" cy="1752600"/>
          </a:xfrm>
          <a:noFill/>
        </p:spPr>
        <p:txBody>
          <a:bodyPr/>
          <a:lstStyle>
            <a:lvl1pPr marL="0" indent="0" algn="ctr">
              <a:buNone/>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12862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ru-RU" smtClean="0"/>
              <a:t>Образец заголовка</a:t>
            </a:r>
            <a:endParaRPr lang="en-US"/>
          </a:p>
        </p:txBody>
      </p:sp>
      <p:sp>
        <p:nvSpPr>
          <p:cNvPr id="3" name="Content Placeholder 2"/>
          <p:cNvSpPr>
            <a:spLocks noGrp="1"/>
          </p:cNvSpPr>
          <p:nvPr>
            <p:ph idx="1"/>
          </p:nvPr>
        </p:nvSpPr>
        <p:spPr>
          <a:xfrm>
            <a:off x="228600" y="1498600"/>
            <a:ext cx="8686800" cy="5080000"/>
          </a:xfrm>
          <a:noFill/>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228600" y="6518275"/>
            <a:ext cx="2133600" cy="339725"/>
          </a:xfrm>
        </p:spPr>
        <p:txBody>
          <a:bodyPr/>
          <a:lstStyle/>
          <a:p>
            <a:fld id="{91934A75-8E52-44F7-BD7A-23DAF00B0024}" type="datetimeFigureOut">
              <a:rPr lang="ru-RU" smtClean="0"/>
              <a:pPr/>
              <a:t>03.02.2016</a:t>
            </a:fld>
            <a:endParaRPr lang="ru-RU"/>
          </a:p>
        </p:txBody>
      </p:sp>
      <p:sp>
        <p:nvSpPr>
          <p:cNvPr id="5" name="Footer Placeholder 4"/>
          <p:cNvSpPr>
            <a:spLocks noGrp="1"/>
          </p:cNvSpPr>
          <p:nvPr>
            <p:ph type="ftr" sz="quarter" idx="11"/>
          </p:nvPr>
        </p:nvSpPr>
        <p:spPr>
          <a:xfrm>
            <a:off x="3124200" y="6518275"/>
            <a:ext cx="2895600" cy="339725"/>
          </a:xfrm>
        </p:spPr>
        <p:txBody>
          <a:bodyPr/>
          <a:lstStyle/>
          <a:p>
            <a:endParaRPr lang="ru-RU"/>
          </a:p>
        </p:txBody>
      </p:sp>
      <p:sp>
        <p:nvSpPr>
          <p:cNvPr id="6" name="Slide Number Placeholder 5"/>
          <p:cNvSpPr>
            <a:spLocks noGrp="1"/>
          </p:cNvSpPr>
          <p:nvPr>
            <p:ph type="sldNum" sz="quarter" idx="12"/>
          </p:nvPr>
        </p:nvSpPr>
        <p:spPr>
          <a:xfrm>
            <a:off x="6777789" y="6518275"/>
            <a:ext cx="2133600" cy="339725"/>
          </a:xfrm>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8393079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7" name="Underwater.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lum bright="-10000" contrast="10000"/>
          </a:blip>
          <a:srcRect b="17288"/>
          <a:stretch/>
        </p:blipFill>
        <p:spPr>
          <a:xfrm>
            <a:off x="3628" y="1"/>
            <a:ext cx="9140372" cy="6720116"/>
          </a:xfrm>
          <a:prstGeom prst="rect">
            <a:avLst/>
          </a:prstGeom>
          <a:effectLst/>
        </p:spPr>
      </p:pic>
      <p:sp>
        <p:nvSpPr>
          <p:cNvPr id="8" name="Rectangle 7"/>
          <p:cNvSpPr/>
          <p:nvPr/>
        </p:nvSpPr>
        <p:spPr>
          <a:xfrm>
            <a:off x="0" y="2921000"/>
            <a:ext cx="9144000" cy="2844800"/>
          </a:xfrm>
          <a:prstGeom prst="rect">
            <a:avLst/>
          </a:prstGeom>
          <a:solidFill>
            <a:srgbClr val="08121E">
              <a:alpha val="85098"/>
            </a:srgb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4406901"/>
            <a:ext cx="8686800" cy="1362075"/>
          </a:xfrm>
          <a:noFill/>
        </p:spPr>
        <p:txBody>
          <a:bodyPr anchor="t"/>
          <a:lstStyle>
            <a:lvl1pPr algn="l">
              <a:defRPr sz="4000" b="1" cap="all"/>
            </a:lvl1pPr>
          </a:lstStyle>
          <a:p>
            <a:r>
              <a:rPr lang="ru-RU" smtClean="0"/>
              <a:t>Образец заголовка</a:t>
            </a:r>
            <a:endParaRPr lang="en-US"/>
          </a:p>
        </p:txBody>
      </p:sp>
      <p:sp>
        <p:nvSpPr>
          <p:cNvPr id="3" name="Text Placeholder 2"/>
          <p:cNvSpPr>
            <a:spLocks noGrp="1"/>
          </p:cNvSpPr>
          <p:nvPr>
            <p:ph type="body" idx="1"/>
          </p:nvPr>
        </p:nvSpPr>
        <p:spPr>
          <a:xfrm>
            <a:off x="228600" y="2906713"/>
            <a:ext cx="8686800" cy="1500187"/>
          </a:xfrm>
          <a:noFill/>
        </p:spPr>
        <p:txBody>
          <a:bodyPr anchor="b"/>
          <a:lstStyle>
            <a:lvl1pPr marL="0" indent="0">
              <a:buNone/>
              <a:defRPr sz="20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286880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228600" y="1498601"/>
            <a:ext cx="4267200" cy="5079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1498601"/>
            <a:ext cx="4267200" cy="5079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24630515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498601"/>
            <a:ext cx="4268788" cy="6762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28600" y="2174875"/>
            <a:ext cx="4268788" cy="4403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6" y="1498601"/>
            <a:ext cx="4270374" cy="6762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6" y="2174875"/>
            <a:ext cx="4270374" cy="4403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33657E8-550F-40FC-B610-F1A504C3291E}" type="slidenum">
              <a:rPr lang="ru-RU" smtClean="0"/>
              <a:pPr/>
              <a:t>‹#›</a:t>
            </a:fld>
            <a:endParaRPr lang="ru-RU"/>
          </a:p>
        </p:txBody>
      </p:sp>
      <p:sp>
        <p:nvSpPr>
          <p:cNvPr id="11" name="Title Placeholder 1"/>
          <p:cNvSpPr>
            <a:spLocks noGrp="1"/>
          </p:cNvSpPr>
          <p:nvPr>
            <p:ph type="title"/>
          </p:nvPr>
        </p:nvSpPr>
        <p:spPr>
          <a:xfrm>
            <a:off x="228600" y="193841"/>
            <a:ext cx="8686800" cy="1143000"/>
          </a:xfrm>
          <a:prstGeom prst="rect">
            <a:avLst/>
          </a:prstGeom>
          <a:noFill/>
        </p:spPr>
        <p:txBody>
          <a:bodyPr vert="horz" lIns="91440" tIns="45720" rIns="91440" bIns="45720" rtlCol="0" anchor="ctr">
            <a:normAutofit/>
          </a:bodyPr>
          <a:lstStyle/>
          <a:p>
            <a:r>
              <a:rPr lang="ru-RU" smtClean="0"/>
              <a:t>Образец заголовка</a:t>
            </a:r>
            <a:endParaRPr lang="en-US" dirty="0"/>
          </a:p>
        </p:txBody>
      </p:sp>
    </p:spTree>
    <p:extLst>
      <p:ext uri="{BB962C8B-B14F-4D97-AF65-F5344CB8AC3E}">
        <p14:creationId xmlns="" xmlns:p14="http://schemas.microsoft.com/office/powerpoint/2010/main" val="26834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100584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00584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470916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70916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469C99C2-B96F-478E-9C72-E49554C1E486}" type="datetimeFigureOut">
              <a:rPr lang="ru-RU" smtClean="0"/>
              <a:pPr/>
              <a:t>03.02.2016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9D4408E-1DE2-4202-A493-EC1B784391ED}" type="slidenum">
              <a:rPr lang="ru-RU" smtClean="0"/>
              <a:pPr/>
              <a:t>‹#›</a:t>
            </a:fld>
            <a:endParaRPr lang="ru-RU"/>
          </a:p>
        </p:txBody>
      </p:sp>
      <p:sp>
        <p:nvSpPr>
          <p:cNvPr id="10" name="Заголовок 9"/>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 xmlns:p14="http://schemas.microsoft.com/office/powerpoint/2010/main" val="10723781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6382924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7110971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28601" y="177800"/>
            <a:ext cx="3236914" cy="1162051"/>
          </a:xfrm>
        </p:spPr>
        <p:txBody>
          <a:bodyPr anchor="b"/>
          <a:lstStyle>
            <a:lvl1pPr algn="l">
              <a:defRPr sz="2000" b="1"/>
            </a:lvl1pPr>
          </a:lstStyle>
          <a:p>
            <a:r>
              <a:rPr lang="ru-RU" smtClean="0"/>
              <a:t>Образец заголовка</a:t>
            </a:r>
            <a:endParaRPr lang="en-US" dirty="0"/>
          </a:p>
        </p:txBody>
      </p:sp>
      <p:sp>
        <p:nvSpPr>
          <p:cNvPr id="3" name="Content Placeholder 2"/>
          <p:cNvSpPr>
            <a:spLocks noGrp="1"/>
          </p:cNvSpPr>
          <p:nvPr>
            <p:ph idx="1"/>
          </p:nvPr>
        </p:nvSpPr>
        <p:spPr>
          <a:xfrm>
            <a:off x="3575050" y="177802"/>
            <a:ext cx="5340350" cy="64007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28601" y="1339853"/>
            <a:ext cx="3236914" cy="52387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23480530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ru-RU" smtClean="0"/>
              <a:t>Образец заголовка</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0123591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29844453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15200" y="206374"/>
            <a:ext cx="1600200" cy="63722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28600" y="206374"/>
            <a:ext cx="7010400" cy="63722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3825068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cxnSp>
        <p:nvCxnSpPr>
          <p:cNvPr id="7" name="Прямая соединительная линия 6"/>
          <p:cNvCxnSpPr/>
          <p:nvPr/>
        </p:nvCxnSpPr>
        <p:spPr>
          <a:xfrm>
            <a:off x="7030090" y="0"/>
            <a:ext cx="914639"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Прямая соединительная линия 7"/>
          <p:cNvCxnSpPr/>
          <p:nvPr/>
        </p:nvCxnSpPr>
        <p:spPr>
          <a:xfrm flipV="1">
            <a:off x="5570401" y="3681415"/>
            <a:ext cx="3573599"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 name="Полилиния 8"/>
          <p:cNvSpPr/>
          <p:nvPr/>
        </p:nvSpPr>
        <p:spPr>
          <a:xfrm>
            <a:off x="6891544" y="-8466"/>
            <a:ext cx="2254838" cy="6866467"/>
          </a:xfrm>
          <a:custGeom>
            <a:avLst/>
            <a:gdLst>
              <a:gd name="connsiteX0" fmla="*/ 2023534 w 3005667"/>
              <a:gd name="connsiteY0" fmla="*/ 8467 h 6866467"/>
              <a:gd name="connsiteX1" fmla="*/ 0 w 3005667"/>
              <a:gd name="connsiteY1" fmla="*/ 6866467 h 6866467"/>
              <a:gd name="connsiteX2" fmla="*/ 2997200 w 3005667"/>
              <a:gd name="connsiteY2" fmla="*/ 6858000 h 6866467"/>
              <a:gd name="connsiteX3" fmla="*/ 3005667 w 3005667"/>
              <a:gd name="connsiteY3" fmla="*/ 0 h 6866467"/>
              <a:gd name="connsiteX4" fmla="*/ 2023534 w 3005667"/>
              <a:gd name="connsiteY4" fmla="*/ 8467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5667" h="68664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800" dirty="0"/>
          </a:p>
        </p:txBody>
      </p:sp>
      <p:sp>
        <p:nvSpPr>
          <p:cNvPr id="10" name="Полилиния 9"/>
          <p:cNvSpPr/>
          <p:nvPr/>
        </p:nvSpPr>
        <p:spPr>
          <a:xfrm>
            <a:off x="7202776" y="-8466"/>
            <a:ext cx="1943606" cy="6866467"/>
          </a:xfrm>
          <a:custGeom>
            <a:avLst/>
            <a:gdLst>
              <a:gd name="connsiteX0" fmla="*/ 0 w 2590800"/>
              <a:gd name="connsiteY0" fmla="*/ 0 h 6866467"/>
              <a:gd name="connsiteX1" fmla="*/ 1202267 w 2590800"/>
              <a:gd name="connsiteY1" fmla="*/ 6866467 h 6866467"/>
              <a:gd name="connsiteX2" fmla="*/ 2590800 w 2590800"/>
              <a:gd name="connsiteY2" fmla="*/ 6866467 h 6866467"/>
              <a:gd name="connsiteX3" fmla="*/ 2582333 w 2590800"/>
              <a:gd name="connsiteY3" fmla="*/ 0 h 6866467"/>
              <a:gd name="connsiteX4" fmla="*/ 0 w 2590800"/>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00" h="6866467">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800" dirty="0"/>
          </a:p>
        </p:txBody>
      </p:sp>
      <p:sp>
        <p:nvSpPr>
          <p:cNvPr id="11" name="Полилиния 10"/>
          <p:cNvSpPr/>
          <p:nvPr/>
        </p:nvSpPr>
        <p:spPr>
          <a:xfrm>
            <a:off x="6700995" y="3048000"/>
            <a:ext cx="2445387" cy="3810000"/>
          </a:xfrm>
          <a:custGeom>
            <a:avLst/>
            <a:gdLst>
              <a:gd name="connsiteX0" fmla="*/ 0 w 3259667"/>
              <a:gd name="connsiteY0" fmla="*/ 3810000 h 3810000"/>
              <a:gd name="connsiteX1" fmla="*/ 3251200 w 3259667"/>
              <a:gd name="connsiteY1" fmla="*/ 0 h 3810000"/>
              <a:gd name="connsiteX2" fmla="*/ 3259667 w 3259667"/>
              <a:gd name="connsiteY2" fmla="*/ 3810000 h 3810000"/>
              <a:gd name="connsiteX3" fmla="*/ 0 w 3259667"/>
              <a:gd name="connsiteY3" fmla="*/ 3810000 h 3810000"/>
            </a:gdLst>
            <a:ahLst/>
            <a:cxnLst>
              <a:cxn ang="0">
                <a:pos x="connsiteX0" y="connsiteY0"/>
              </a:cxn>
              <a:cxn ang="0">
                <a:pos x="connsiteX1" y="connsiteY1"/>
              </a:cxn>
              <a:cxn ang="0">
                <a:pos x="connsiteX2" y="connsiteY2"/>
              </a:cxn>
              <a:cxn ang="0">
                <a:pos x="connsiteX3" y="connsiteY3"/>
              </a:cxn>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800" dirty="0"/>
          </a:p>
        </p:txBody>
      </p:sp>
      <p:sp>
        <p:nvSpPr>
          <p:cNvPr id="12" name="Полилиния 11"/>
          <p:cNvSpPr/>
          <p:nvPr/>
        </p:nvSpPr>
        <p:spPr>
          <a:xfrm>
            <a:off x="7005874" y="-8466"/>
            <a:ext cx="2140508" cy="6866467"/>
          </a:xfrm>
          <a:custGeom>
            <a:avLst/>
            <a:gdLst>
              <a:gd name="connsiteX0" fmla="*/ 0 w 2853267"/>
              <a:gd name="connsiteY0" fmla="*/ 0 h 6866467"/>
              <a:gd name="connsiteX1" fmla="*/ 2472267 w 2853267"/>
              <a:gd name="connsiteY1" fmla="*/ 6866467 h 6866467"/>
              <a:gd name="connsiteX2" fmla="*/ 2853267 w 2853267"/>
              <a:gd name="connsiteY2" fmla="*/ 6858000 h 6866467"/>
              <a:gd name="connsiteX3" fmla="*/ 2853267 w 2853267"/>
              <a:gd name="connsiteY3" fmla="*/ 0 h 6866467"/>
              <a:gd name="connsiteX4" fmla="*/ 0 w 2853267"/>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800" dirty="0"/>
          </a:p>
        </p:txBody>
      </p:sp>
      <p:sp>
        <p:nvSpPr>
          <p:cNvPr id="13" name="Полилиния 12"/>
          <p:cNvSpPr/>
          <p:nvPr/>
        </p:nvSpPr>
        <p:spPr>
          <a:xfrm>
            <a:off x="8180931" y="-8466"/>
            <a:ext cx="965451" cy="6866467"/>
          </a:xfrm>
          <a:custGeom>
            <a:avLst/>
            <a:gdLst>
              <a:gd name="connsiteX0" fmla="*/ 1016000 w 1286933"/>
              <a:gd name="connsiteY0" fmla="*/ 0 h 6866467"/>
              <a:gd name="connsiteX1" fmla="*/ 0 w 1286933"/>
              <a:gd name="connsiteY1" fmla="*/ 6866467 h 6866467"/>
              <a:gd name="connsiteX2" fmla="*/ 1286933 w 1286933"/>
              <a:gd name="connsiteY2" fmla="*/ 6866467 h 6866467"/>
              <a:gd name="connsiteX3" fmla="*/ 1278466 w 1286933"/>
              <a:gd name="connsiteY3" fmla="*/ 0 h 6866467"/>
              <a:gd name="connsiteX4" fmla="*/ 1016000 w 1286933"/>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800" dirty="0"/>
          </a:p>
        </p:txBody>
      </p:sp>
      <p:sp>
        <p:nvSpPr>
          <p:cNvPr id="14" name="Полилиния 13"/>
          <p:cNvSpPr/>
          <p:nvPr/>
        </p:nvSpPr>
        <p:spPr>
          <a:xfrm>
            <a:off x="8206338" y="-8468"/>
            <a:ext cx="952931" cy="6866467"/>
          </a:xfrm>
          <a:custGeom>
            <a:avLst/>
            <a:gdLst>
              <a:gd name="connsiteX0" fmla="*/ 0 w 1244600"/>
              <a:gd name="connsiteY0" fmla="*/ 0 h 6874934"/>
              <a:gd name="connsiteX1" fmla="*/ 1117600 w 1244600"/>
              <a:gd name="connsiteY1" fmla="*/ 6866467 h 6874934"/>
              <a:gd name="connsiteX2" fmla="*/ 1244600 w 1244600"/>
              <a:gd name="connsiteY2" fmla="*/ 6874934 h 6874934"/>
              <a:gd name="connsiteX3" fmla="*/ 1236134 w 1244600"/>
              <a:gd name="connsiteY3" fmla="*/ 0 h 6874934"/>
              <a:gd name="connsiteX4" fmla="*/ 0 w 1244600"/>
              <a:gd name="connsiteY4" fmla="*/ 0 h 6874934"/>
              <a:gd name="connsiteX0" fmla="*/ 0 w 1253067"/>
              <a:gd name="connsiteY0" fmla="*/ 0 h 6874934"/>
              <a:gd name="connsiteX1" fmla="*/ 1117600 w 1253067"/>
              <a:gd name="connsiteY1" fmla="*/ 6866467 h 6874934"/>
              <a:gd name="connsiteX2" fmla="*/ 1244600 w 1253067"/>
              <a:gd name="connsiteY2" fmla="*/ 6874934 h 6874934"/>
              <a:gd name="connsiteX3" fmla="*/ 1253067 w 1253067"/>
              <a:gd name="connsiteY3" fmla="*/ 0 h 6874934"/>
              <a:gd name="connsiteX4" fmla="*/ 0 w 1253067"/>
              <a:gd name="connsiteY4" fmla="*/ 0 h 6874934"/>
              <a:gd name="connsiteX0" fmla="*/ 0 w 1270244"/>
              <a:gd name="connsiteY0" fmla="*/ 0 h 6866467"/>
              <a:gd name="connsiteX1" fmla="*/ 1117600 w 1270244"/>
              <a:gd name="connsiteY1" fmla="*/ 6866467 h 6866467"/>
              <a:gd name="connsiteX2" fmla="*/ 1270000 w 1270244"/>
              <a:gd name="connsiteY2" fmla="*/ 6866467 h 6866467"/>
              <a:gd name="connsiteX3" fmla="*/ 1253067 w 1270244"/>
              <a:gd name="connsiteY3" fmla="*/ 0 h 6866467"/>
              <a:gd name="connsiteX4" fmla="*/ 0 w 1270244"/>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800" dirty="0"/>
          </a:p>
        </p:txBody>
      </p:sp>
      <p:sp>
        <p:nvSpPr>
          <p:cNvPr id="15" name="Полилиния 14"/>
          <p:cNvSpPr/>
          <p:nvPr/>
        </p:nvSpPr>
        <p:spPr>
          <a:xfrm>
            <a:off x="-6351" y="-8467"/>
            <a:ext cx="647869" cy="5698067"/>
          </a:xfrm>
          <a:custGeom>
            <a:avLst/>
            <a:gdLst>
              <a:gd name="connsiteX0" fmla="*/ 0 w 863600"/>
              <a:gd name="connsiteY0" fmla="*/ 8467 h 5698067"/>
              <a:gd name="connsiteX1" fmla="*/ 863600 w 863600"/>
              <a:gd name="connsiteY1" fmla="*/ 0 h 5698067"/>
              <a:gd name="connsiteX2" fmla="*/ 863600 w 863600"/>
              <a:gd name="connsiteY2" fmla="*/ 16934 h 5698067"/>
              <a:gd name="connsiteX3" fmla="*/ 0 w 863600"/>
              <a:gd name="connsiteY3" fmla="*/ 5698067 h 5698067"/>
              <a:gd name="connsiteX4" fmla="*/ 0 w 863600"/>
              <a:gd name="connsiteY4" fmla="*/ 8467 h 5698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800" dirty="0"/>
          </a:p>
        </p:txBody>
      </p:sp>
      <p:sp>
        <p:nvSpPr>
          <p:cNvPr id="16" name="Полилиния 15"/>
          <p:cNvSpPr/>
          <p:nvPr/>
        </p:nvSpPr>
        <p:spPr>
          <a:xfrm>
            <a:off x="7780777" y="3589869"/>
            <a:ext cx="1365605" cy="3268133"/>
          </a:xfrm>
          <a:custGeom>
            <a:avLst/>
            <a:gdLst>
              <a:gd name="connsiteX0" fmla="*/ 0 w 1820333"/>
              <a:gd name="connsiteY0" fmla="*/ 3268133 h 3268133"/>
              <a:gd name="connsiteX1" fmla="*/ 1811866 w 1820333"/>
              <a:gd name="connsiteY1" fmla="*/ 0 h 3268133"/>
              <a:gd name="connsiteX2" fmla="*/ 1820333 w 1820333"/>
              <a:gd name="connsiteY2" fmla="*/ 3259666 h 3268133"/>
              <a:gd name="connsiteX3" fmla="*/ 0 w 1820333"/>
              <a:gd name="connsiteY3" fmla="*/ 3268133 h 3268133"/>
            </a:gdLst>
            <a:ahLst/>
            <a:cxnLst>
              <a:cxn ang="0">
                <a:pos x="connsiteX0" y="connsiteY0"/>
              </a:cxn>
              <a:cxn ang="0">
                <a:pos x="connsiteX1" y="connsiteY1"/>
              </a:cxn>
              <a:cxn ang="0">
                <a:pos x="connsiteX2" y="connsiteY2"/>
              </a:cxn>
              <a:cxn ang="0">
                <a:pos x="connsiteX3" y="connsiteY3"/>
              </a:cxn>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800" dirty="0"/>
          </a:p>
        </p:txBody>
      </p:sp>
      <p:sp>
        <p:nvSpPr>
          <p:cNvPr id="2" name="Заголовок 1"/>
          <p:cNvSpPr>
            <a:spLocks noGrp="1"/>
          </p:cNvSpPr>
          <p:nvPr>
            <p:ph type="ctrTitle"/>
          </p:nvPr>
        </p:nvSpPr>
        <p:spPr>
          <a:xfrm>
            <a:off x="1130596" y="2404534"/>
            <a:ext cx="5826719" cy="1646302"/>
          </a:xfrm>
        </p:spPr>
        <p:txBody>
          <a:bodyPr anchor="b">
            <a:noAutofit/>
          </a:bodyPr>
          <a:lstStyle>
            <a:lvl1pPr algn="r">
              <a:defRPr sz="5400">
                <a:solidFill>
                  <a:schemeClr val="accent1"/>
                </a:solidFill>
              </a:defRPr>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1130596" y="4050835"/>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03.02.2016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757727404"/>
      </p:ext>
    </p:extLst>
  </p:cSld>
  <p:clrMapOvr>
    <a:masterClrMapping/>
  </p:clrMapOvr>
  <p:transition spd="med">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lvl1pPr>
              <a:defRPr sz="3600"/>
            </a:lvl1pPr>
          </a:lstStyle>
          <a:p>
            <a:r>
              <a:rPr lang="ru-RU" smtClean="0"/>
              <a:t>Образец заголовка</a:t>
            </a:r>
            <a:endParaRPr lang="ru-RU" dirty="0"/>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469C99C2-B96F-478E-9C72-E49554C1E486}" type="datetimeFigureOut">
              <a:rPr lang="ru-RU" smtClean="0"/>
              <a:pPr/>
              <a:t>03.02.2016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D4408E-1DE2-4202-A493-EC1B784391ED}" type="slidenum">
              <a:rPr lang="ru-RU" smtClean="0"/>
              <a:pPr/>
              <a:t>‹#›</a:t>
            </a:fld>
            <a:endParaRPr lang="ru-RU"/>
          </a:p>
        </p:txBody>
      </p:sp>
    </p:spTree>
    <p:extLst>
      <p:ext uri="{BB962C8B-B14F-4D97-AF65-F5344CB8AC3E}">
        <p14:creationId xmlns="" xmlns:p14="http://schemas.microsoft.com/office/powerpoint/2010/main" val="2556283938"/>
      </p:ext>
    </p:extLst>
  </p:cSld>
  <p:clrMapOvr>
    <a:masterClrMapping/>
  </p:clrMapOvr>
  <p:transition spd="med">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8135" y="2700869"/>
            <a:ext cx="6449180" cy="1826581"/>
          </a:xfrm>
        </p:spPr>
        <p:txBody>
          <a:bodyPr anchor="b"/>
          <a:lstStyle>
            <a:lvl1pPr algn="l">
              <a:defRPr sz="4000" b="0" cap="none"/>
            </a:lvl1pPr>
          </a:lstStyle>
          <a:p>
            <a:r>
              <a:rPr lang="ru-RU" smtClean="0"/>
              <a:t>Образец заголовка</a:t>
            </a:r>
            <a:endParaRPr lang="ru-RU" dirty="0"/>
          </a:p>
        </p:txBody>
      </p:sp>
      <p:sp>
        <p:nvSpPr>
          <p:cNvPr id="3" name="Текст 2"/>
          <p:cNvSpPr>
            <a:spLocks noGrp="1"/>
          </p:cNvSpPr>
          <p:nvPr>
            <p:ph type="body" idx="1"/>
          </p:nvPr>
        </p:nvSpPr>
        <p:spPr>
          <a:xfrm>
            <a:off x="508135" y="4527448"/>
            <a:ext cx="6449180"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0FF0622-75E4-48B8-A617-5428CA5926CE}" type="datetimeFigureOut">
              <a:rPr lang="ru-RU" smtClean="0"/>
              <a:pPr/>
              <a:t>03.02.2016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A875541-8164-4CC7-9F2F-6F0C49BB858D}" type="slidenum">
              <a:rPr lang="ru-RU" smtClean="0"/>
              <a:pPr/>
              <a:t>‹#›</a:t>
            </a:fld>
            <a:endParaRPr lang="ru-RU" dirty="0"/>
          </a:p>
        </p:txBody>
      </p:sp>
    </p:spTree>
    <p:extLst>
      <p:ext uri="{BB962C8B-B14F-4D97-AF65-F5344CB8AC3E}">
        <p14:creationId xmlns="" xmlns:p14="http://schemas.microsoft.com/office/powerpoint/2010/main" val="2477949077"/>
      </p:ext>
    </p:extLst>
  </p:cSld>
  <p:clrMapOvr>
    <a:masterClrMapping/>
  </p:clrMapOvr>
  <p:transition spd="med">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508133" y="2160589"/>
            <a:ext cx="3138844"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3818472" y="2160590"/>
            <a:ext cx="3138843"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469C99C2-B96F-478E-9C72-E49554C1E486}" type="datetimeFigureOut">
              <a:rPr lang="ru-RU" smtClean="0"/>
              <a:pPr/>
              <a:t>03.02.2016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9D4408E-1DE2-4202-A493-EC1B784391ED}" type="slidenum">
              <a:rPr lang="ru-RU" smtClean="0"/>
              <a:pPr/>
              <a:t>‹#›</a:t>
            </a:fld>
            <a:endParaRPr lang="ru-RU"/>
          </a:p>
        </p:txBody>
      </p:sp>
    </p:spTree>
    <p:extLst>
      <p:ext uri="{BB962C8B-B14F-4D97-AF65-F5344CB8AC3E}">
        <p14:creationId xmlns="" xmlns:p14="http://schemas.microsoft.com/office/powerpoint/2010/main" val="687616641"/>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469C99C2-B96F-478E-9C72-E49554C1E486}" type="datetimeFigureOut">
              <a:rPr lang="ru-RU" smtClean="0"/>
              <a:pPr/>
              <a:t>03.02.2016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9D4408E-1DE2-4202-A493-EC1B784391ED}" type="slidenum">
              <a:rPr lang="ru-RU" smtClean="0"/>
              <a:pPr/>
              <a:t>‹#›</a:t>
            </a:fld>
            <a:endParaRPr lang="ru-RU"/>
          </a:p>
        </p:txBody>
      </p:sp>
      <p:sp>
        <p:nvSpPr>
          <p:cNvPr id="6" name="Заголовок 5"/>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 xmlns:p14="http://schemas.microsoft.com/office/powerpoint/2010/main" val="368188669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dirty="0"/>
          </a:p>
        </p:txBody>
      </p:sp>
      <p:sp>
        <p:nvSpPr>
          <p:cNvPr id="3" name="Текст 2"/>
          <p:cNvSpPr>
            <a:spLocks noGrp="1"/>
          </p:cNvSpPr>
          <p:nvPr>
            <p:ph type="body" idx="1"/>
          </p:nvPr>
        </p:nvSpPr>
        <p:spPr>
          <a:xfrm>
            <a:off x="506942" y="2160983"/>
            <a:ext cx="314003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506942" y="2737247"/>
            <a:ext cx="3140035"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3817282" y="2160983"/>
            <a:ext cx="314003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3817283" y="2737247"/>
            <a:ext cx="3140030"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469C99C2-B96F-478E-9C72-E49554C1E486}" type="datetimeFigureOut">
              <a:rPr lang="ru-RU" smtClean="0"/>
              <a:pPr/>
              <a:t>03.02.2016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9D4408E-1DE2-4202-A493-EC1B784391ED}" type="slidenum">
              <a:rPr lang="ru-RU" smtClean="0"/>
              <a:pPr/>
              <a:t>‹#›</a:t>
            </a:fld>
            <a:endParaRPr lang="ru-RU"/>
          </a:p>
        </p:txBody>
      </p:sp>
    </p:spTree>
    <p:extLst>
      <p:ext uri="{BB962C8B-B14F-4D97-AF65-F5344CB8AC3E}">
        <p14:creationId xmlns="" xmlns:p14="http://schemas.microsoft.com/office/powerpoint/2010/main" val="2350331253"/>
      </p:ext>
    </p:extLst>
  </p:cSld>
  <p:clrMapOvr>
    <a:masterClrMapping/>
  </p:clrMapOvr>
  <p:transition spd="med">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8134" y="609600"/>
            <a:ext cx="6449180" cy="1320800"/>
          </a:xfrm>
        </p:spPr>
        <p:txBody>
          <a:bodyPr/>
          <a:lstStyle/>
          <a:p>
            <a:r>
              <a:rPr lang="ru-RU" smtClean="0"/>
              <a:t>Образец заголовка</a:t>
            </a:r>
            <a:endParaRPr lang="ru-RU" dirty="0"/>
          </a:p>
        </p:txBody>
      </p:sp>
      <p:sp>
        <p:nvSpPr>
          <p:cNvPr id="3" name="Дата 2"/>
          <p:cNvSpPr>
            <a:spLocks noGrp="1"/>
          </p:cNvSpPr>
          <p:nvPr>
            <p:ph type="dt" sz="half" idx="10"/>
          </p:nvPr>
        </p:nvSpPr>
        <p:spPr/>
        <p:txBody>
          <a:bodyPr/>
          <a:lstStyle/>
          <a:p>
            <a:fld id="{469C99C2-B96F-478E-9C72-E49554C1E486}" type="datetimeFigureOut">
              <a:rPr lang="ru-RU" smtClean="0"/>
              <a:pPr/>
              <a:t>03.02.2016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9D4408E-1DE2-4202-A493-EC1B784391ED}" type="slidenum">
              <a:rPr lang="ru-RU" smtClean="0"/>
              <a:pPr/>
              <a:t>‹#›</a:t>
            </a:fld>
            <a:endParaRPr lang="ru-RU"/>
          </a:p>
        </p:txBody>
      </p:sp>
    </p:spTree>
    <p:extLst>
      <p:ext uri="{BB962C8B-B14F-4D97-AF65-F5344CB8AC3E}">
        <p14:creationId xmlns="" xmlns:p14="http://schemas.microsoft.com/office/powerpoint/2010/main" val="1195165885"/>
      </p:ext>
    </p:extLst>
  </p:cSld>
  <p:clrMapOvr>
    <a:masterClrMapping/>
  </p:clrMapOvr>
  <p:transition spd="med">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69C99C2-B96F-478E-9C72-E49554C1E486}" type="datetimeFigureOut">
              <a:rPr lang="ru-RU" smtClean="0"/>
              <a:pPr/>
              <a:t>03.02.2016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9D4408E-1DE2-4202-A493-EC1B784391ED}" type="slidenum">
              <a:rPr lang="ru-RU" smtClean="0"/>
              <a:pPr/>
              <a:t>‹#›</a:t>
            </a:fld>
            <a:endParaRPr lang="ru-RU"/>
          </a:p>
        </p:txBody>
      </p:sp>
    </p:spTree>
    <p:extLst>
      <p:ext uri="{BB962C8B-B14F-4D97-AF65-F5344CB8AC3E}">
        <p14:creationId xmlns="" xmlns:p14="http://schemas.microsoft.com/office/powerpoint/2010/main" val="897867090"/>
      </p:ext>
    </p:extLst>
  </p:cSld>
  <p:clrMapOvr>
    <a:masterClrMapping/>
  </p:clrMapOvr>
  <p:transition spd="med">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8132" y="1498604"/>
            <a:ext cx="2891649" cy="1278466"/>
          </a:xfrm>
        </p:spPr>
        <p:txBody>
          <a:bodyPr anchor="b">
            <a:normAutofit/>
          </a:bodyPr>
          <a:lstStyle>
            <a:lvl1pPr>
              <a:defRPr sz="2000"/>
            </a:lvl1pPr>
          </a:lstStyle>
          <a:p>
            <a:r>
              <a:rPr lang="ru-RU" smtClean="0"/>
              <a:t>Образец заголовка</a:t>
            </a:r>
            <a:endParaRPr lang="ru-RU" dirty="0"/>
          </a:p>
        </p:txBody>
      </p:sp>
      <p:sp>
        <p:nvSpPr>
          <p:cNvPr id="3" name="Объект 2"/>
          <p:cNvSpPr>
            <a:spLocks noGrp="1"/>
          </p:cNvSpPr>
          <p:nvPr>
            <p:ph idx="1"/>
          </p:nvPr>
        </p:nvSpPr>
        <p:spPr>
          <a:xfrm>
            <a:off x="3571276" y="514925"/>
            <a:ext cx="3386038"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508132" y="2777069"/>
            <a:ext cx="2891649"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69C99C2-B96F-478E-9C72-E49554C1E486}" type="datetimeFigureOut">
              <a:rPr lang="ru-RU" smtClean="0"/>
              <a:pPr/>
              <a:t>03.02.2016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9D4408E-1DE2-4202-A493-EC1B784391ED}" type="slidenum">
              <a:rPr lang="ru-RU" smtClean="0"/>
              <a:pPr/>
              <a:t>‹#›</a:t>
            </a:fld>
            <a:endParaRPr lang="ru-RU"/>
          </a:p>
        </p:txBody>
      </p:sp>
    </p:spTree>
    <p:extLst>
      <p:ext uri="{BB962C8B-B14F-4D97-AF65-F5344CB8AC3E}">
        <p14:creationId xmlns="" xmlns:p14="http://schemas.microsoft.com/office/powerpoint/2010/main" val="1721625385"/>
      </p:ext>
    </p:extLst>
  </p:cSld>
  <p:clrMapOvr>
    <a:masterClrMapping/>
  </p:clrMapOvr>
  <p:transition spd="med">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8133" y="4800600"/>
            <a:ext cx="6449180" cy="566738"/>
          </a:xfrm>
        </p:spPr>
        <p:txBody>
          <a:bodyPr anchor="b">
            <a:normAutofit/>
          </a:bodyPr>
          <a:lstStyle>
            <a:lvl1pPr algn="l">
              <a:defRPr sz="2400" b="0"/>
            </a:lvl1pPr>
          </a:lstStyle>
          <a:p>
            <a:r>
              <a:rPr lang="ru-RU" smtClean="0"/>
              <a:t>Образец заголовка</a:t>
            </a:r>
            <a:endParaRPr lang="ru-RU" dirty="0"/>
          </a:p>
        </p:txBody>
      </p:sp>
      <p:sp>
        <p:nvSpPr>
          <p:cNvPr id="3" name="Рисунок 2"/>
          <p:cNvSpPr>
            <a:spLocks noGrp="1" noChangeAspect="1"/>
          </p:cNvSpPr>
          <p:nvPr>
            <p:ph type="pic" idx="1"/>
          </p:nvPr>
        </p:nvSpPr>
        <p:spPr>
          <a:xfrm>
            <a:off x="508134" y="609600"/>
            <a:ext cx="6449180" cy="3845718"/>
          </a:xfrm>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508133" y="5367338"/>
            <a:ext cx="644918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69C99C2-B96F-478E-9C72-E49554C1E486}" type="datetimeFigureOut">
              <a:rPr lang="ru-RU" smtClean="0"/>
              <a:pPr/>
              <a:t>03.02.2016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9D4408E-1DE2-4202-A493-EC1B784391ED}" type="slidenum">
              <a:rPr lang="ru-RU" smtClean="0"/>
              <a:pPr/>
              <a:t>‹#›</a:t>
            </a:fld>
            <a:endParaRPr lang="ru-RU"/>
          </a:p>
        </p:txBody>
      </p:sp>
    </p:spTree>
    <p:extLst>
      <p:ext uri="{BB962C8B-B14F-4D97-AF65-F5344CB8AC3E}">
        <p14:creationId xmlns="" xmlns:p14="http://schemas.microsoft.com/office/powerpoint/2010/main" val="4290783377"/>
      </p:ext>
    </p:extLst>
  </p:cSld>
  <p:clrMapOvr>
    <a:masterClrMapping/>
  </p:clrMapOvr>
  <p:transition spd="med">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Название и подпись">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8135" y="609600"/>
            <a:ext cx="6449180" cy="3403600"/>
          </a:xfrm>
        </p:spPr>
        <p:txBody>
          <a:bodyPr anchor="ctr">
            <a:normAutofit/>
          </a:bodyPr>
          <a:lstStyle>
            <a:lvl1pPr algn="l">
              <a:defRPr sz="4400" b="0" cap="none"/>
            </a:lvl1pPr>
          </a:lstStyle>
          <a:p>
            <a:r>
              <a:rPr lang="ru-RU" smtClean="0"/>
              <a:t>Образец заголовка</a:t>
            </a:r>
            <a:endParaRPr lang="ru-RU" dirty="0"/>
          </a:p>
        </p:txBody>
      </p:sp>
      <p:sp>
        <p:nvSpPr>
          <p:cNvPr id="3" name="Текст 2"/>
          <p:cNvSpPr>
            <a:spLocks noGrp="1"/>
          </p:cNvSpPr>
          <p:nvPr>
            <p:ph type="body" idx="1"/>
          </p:nvPr>
        </p:nvSpPr>
        <p:spPr>
          <a:xfrm>
            <a:off x="508135" y="4470400"/>
            <a:ext cx="644918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69C99C2-B96F-478E-9C72-E49554C1E486}" type="datetimeFigureOut">
              <a:rPr lang="ru-RU" smtClean="0"/>
              <a:pPr/>
              <a:t>03.02.2016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D4408E-1DE2-4202-A493-EC1B784391ED}" type="slidenum">
              <a:rPr lang="ru-RU" smtClean="0"/>
              <a:pPr/>
              <a:t>‹#›</a:t>
            </a:fld>
            <a:endParaRPr lang="ru-RU"/>
          </a:p>
        </p:txBody>
      </p:sp>
    </p:spTree>
    <p:extLst>
      <p:ext uri="{BB962C8B-B14F-4D97-AF65-F5344CB8AC3E}">
        <p14:creationId xmlns="" xmlns:p14="http://schemas.microsoft.com/office/powerpoint/2010/main" val="25658487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Предложение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8683" y="609600"/>
            <a:ext cx="6072182" cy="3022600"/>
          </a:xfrm>
        </p:spPr>
        <p:txBody>
          <a:bodyPr anchor="ctr">
            <a:normAutofit/>
          </a:bodyPr>
          <a:lstStyle>
            <a:lvl1pPr algn="l">
              <a:defRPr sz="4400" b="0" cap="none"/>
            </a:lvl1pPr>
          </a:lstStyle>
          <a:p>
            <a:r>
              <a:rPr lang="ru-RU" smtClean="0"/>
              <a:t>Образец заголовка</a:t>
            </a:r>
            <a:endParaRPr lang="ru-RU" dirty="0"/>
          </a:p>
        </p:txBody>
      </p:sp>
      <p:sp>
        <p:nvSpPr>
          <p:cNvPr id="3" name="Текст 2"/>
          <p:cNvSpPr>
            <a:spLocks noGrp="1"/>
          </p:cNvSpPr>
          <p:nvPr>
            <p:ph type="body" idx="1"/>
          </p:nvPr>
        </p:nvSpPr>
        <p:spPr>
          <a:xfrm>
            <a:off x="508135" y="4470400"/>
            <a:ext cx="644918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69C99C2-B96F-478E-9C72-E49554C1E486}" type="datetimeFigureOut">
              <a:rPr lang="ru-RU" smtClean="0"/>
              <a:pPr/>
              <a:t>03.02.2016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D4408E-1DE2-4202-A493-EC1B784391ED}" type="slidenum">
              <a:rPr lang="ru-RU" smtClean="0"/>
              <a:pPr/>
              <a:t>‹#›</a:t>
            </a:fld>
            <a:endParaRPr lang="ru-RU"/>
          </a:p>
        </p:txBody>
      </p:sp>
      <p:sp>
        <p:nvSpPr>
          <p:cNvPr id="23" name="Текст 9"/>
          <p:cNvSpPr>
            <a:spLocks noGrp="1"/>
          </p:cNvSpPr>
          <p:nvPr>
            <p:ph type="body" sz="quarter" idx="13"/>
          </p:nvPr>
        </p:nvSpPr>
        <p:spPr>
          <a:xfrm>
            <a:off x="1024871" y="3632200"/>
            <a:ext cx="54198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20" name="Надпись 19"/>
          <p:cNvSpPr txBox="1"/>
          <p:nvPr/>
        </p:nvSpPr>
        <p:spPr>
          <a:xfrm>
            <a:off x="406509" y="79037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l" defTabSz="914400">
              <a:buNone/>
            </a:pPr>
            <a:r>
              <a:rPr lang="ru-RU" sz="8000" b="0" i="0" baseline="0" dirty="0" smtClean="0">
                <a:solidFill>
                  <a:srgbClr val="90C226">
                    <a:lumMod val="60000"/>
                    <a:lumOff val="40000"/>
                  </a:srgbClr>
                </a:solidFill>
                <a:latin typeface="Arial"/>
                <a:ea typeface="+mn-ea"/>
                <a:cs typeface="+mn-cs"/>
              </a:rPr>
              <a:t>"</a:t>
            </a:r>
            <a:endParaRPr lang="ru-RU" sz="8000" b="0" i="0" baseline="0" dirty="0">
              <a:solidFill>
                <a:srgbClr val="90C226">
                  <a:lumMod val="60000"/>
                  <a:lumOff val="40000"/>
                </a:srgbClr>
              </a:solidFill>
              <a:latin typeface="Arial"/>
              <a:ea typeface="+mn-ea"/>
              <a:cs typeface="+mn-cs"/>
            </a:endParaRPr>
          </a:p>
        </p:txBody>
      </p:sp>
      <p:sp>
        <p:nvSpPr>
          <p:cNvPr id="22" name="Надпись 21"/>
          <p:cNvSpPr txBox="1"/>
          <p:nvPr/>
        </p:nvSpPr>
        <p:spPr>
          <a:xfrm>
            <a:off x="6671496" y="2886556"/>
            <a:ext cx="457319" cy="584776"/>
          </a:xfrm>
          <a:prstGeom prst="rect">
            <a:avLst/>
          </a:prstGeom>
        </p:spPr>
        <p:txBody>
          <a:bodyPr vert="horz" lIns="91440" tIns="45720" rIns="91440" bIns="45720" rtlCol="0" anchor="ctr">
            <a:noAutofit/>
          </a:bodyPr>
          <a:lstStyle>
            <a:defPPr>
              <a:defRPr lang="en-US"/>
            </a:defPPr>
            <a:lvl1pPr lvl="0">
              <a:spcBef>
                <a:spcPct val="0"/>
              </a:spcBef>
              <a:buNone/>
              <a:defRPr sz="8000" b="0" cap="all" baseline="0">
                <a:ln w="3175" cmpd="sng">
                  <a:noFill/>
                </a:ln>
                <a:effectLst/>
                <a:latin typeface="Arial"/>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l" defTabSz="914400">
              <a:buNone/>
            </a:pPr>
            <a:r>
              <a:rPr lang="ru-RU" sz="8000" b="0" i="0" dirty="0" smtClean="0">
                <a:solidFill>
                  <a:srgbClr val="90C226">
                    <a:lumMod val="60000"/>
                    <a:lumOff val="40000"/>
                  </a:srgbClr>
                </a:solidFill>
                <a:latin typeface="Trebuchet MS"/>
                <a:ea typeface="+mn-ea"/>
                <a:cs typeface="+mn-cs"/>
              </a:rPr>
              <a:t>"</a:t>
            </a:r>
            <a:endParaRPr lang="ru-RU" sz="8000" b="0" i="0" dirty="0">
              <a:solidFill>
                <a:srgbClr val="90C226">
                  <a:lumMod val="60000"/>
                  <a:lumOff val="40000"/>
                </a:srgbClr>
              </a:solidFill>
              <a:latin typeface="Trebuchet MS"/>
              <a:ea typeface="+mn-ea"/>
              <a:cs typeface="+mn-cs"/>
            </a:endParaRPr>
          </a:p>
        </p:txBody>
      </p:sp>
    </p:spTree>
    <p:extLst>
      <p:ext uri="{BB962C8B-B14F-4D97-AF65-F5344CB8AC3E}">
        <p14:creationId xmlns="" xmlns:p14="http://schemas.microsoft.com/office/powerpoint/2010/main" val="35998170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Именная карточк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8135" y="1931988"/>
            <a:ext cx="6449180" cy="2595460"/>
          </a:xfrm>
        </p:spPr>
        <p:txBody>
          <a:bodyPr anchor="b">
            <a:normAutofit/>
          </a:bodyPr>
          <a:lstStyle>
            <a:lvl1pPr algn="l">
              <a:defRPr sz="4400" b="0" cap="none"/>
            </a:lvl1pPr>
          </a:lstStyle>
          <a:p>
            <a:r>
              <a:rPr lang="ru-RU" smtClean="0"/>
              <a:t>Образец заголовка</a:t>
            </a:r>
            <a:endParaRPr lang="ru-RU" dirty="0"/>
          </a:p>
        </p:txBody>
      </p:sp>
      <p:sp>
        <p:nvSpPr>
          <p:cNvPr id="3" name="Текст 2"/>
          <p:cNvSpPr>
            <a:spLocks noGrp="1"/>
          </p:cNvSpPr>
          <p:nvPr>
            <p:ph type="body" idx="1"/>
          </p:nvPr>
        </p:nvSpPr>
        <p:spPr>
          <a:xfrm>
            <a:off x="508135" y="4527448"/>
            <a:ext cx="6449180"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69C99C2-B96F-478E-9C72-E49554C1E486}" type="datetimeFigureOut">
              <a:rPr lang="ru-RU" smtClean="0"/>
              <a:pPr/>
              <a:t>03.02.2016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D4408E-1DE2-4202-A493-EC1B784391ED}" type="slidenum">
              <a:rPr lang="ru-RU" smtClean="0"/>
              <a:pPr/>
              <a:t>‹#›</a:t>
            </a:fld>
            <a:endParaRPr lang="ru-RU"/>
          </a:p>
        </p:txBody>
      </p:sp>
    </p:spTree>
    <p:extLst>
      <p:ext uri="{BB962C8B-B14F-4D97-AF65-F5344CB8AC3E}">
        <p14:creationId xmlns="" xmlns:p14="http://schemas.microsoft.com/office/powerpoint/2010/main" val="23967032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Именная карточка с предложение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8683" y="609600"/>
            <a:ext cx="6072182" cy="3022600"/>
          </a:xfrm>
        </p:spPr>
        <p:txBody>
          <a:bodyPr anchor="ctr">
            <a:normAutofit/>
          </a:bodyPr>
          <a:lstStyle>
            <a:lvl1pPr algn="l">
              <a:defRPr sz="4400" b="0" cap="none"/>
            </a:lvl1pPr>
          </a:lstStyle>
          <a:p>
            <a:r>
              <a:rPr lang="ru-RU" smtClean="0"/>
              <a:t>Образец заголовка</a:t>
            </a:r>
            <a:endParaRPr lang="ru-RU" dirty="0"/>
          </a:p>
        </p:txBody>
      </p:sp>
      <p:sp>
        <p:nvSpPr>
          <p:cNvPr id="3" name="Текст 2"/>
          <p:cNvSpPr>
            <a:spLocks noGrp="1"/>
          </p:cNvSpPr>
          <p:nvPr>
            <p:ph type="body" idx="1"/>
          </p:nvPr>
        </p:nvSpPr>
        <p:spPr>
          <a:xfrm>
            <a:off x="508135" y="4527448"/>
            <a:ext cx="644918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69C99C2-B96F-478E-9C72-E49554C1E486}" type="datetimeFigureOut">
              <a:rPr lang="ru-RU" smtClean="0"/>
              <a:pPr/>
              <a:t>03.02.2016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D4408E-1DE2-4202-A493-EC1B784391ED}" type="slidenum">
              <a:rPr lang="ru-RU" smtClean="0"/>
              <a:pPr/>
              <a:t>‹#›</a:t>
            </a:fld>
            <a:endParaRPr lang="ru-RU"/>
          </a:p>
        </p:txBody>
      </p:sp>
      <p:sp>
        <p:nvSpPr>
          <p:cNvPr id="23" name="Текст 9"/>
          <p:cNvSpPr>
            <a:spLocks noGrp="1"/>
          </p:cNvSpPr>
          <p:nvPr>
            <p:ph type="body" sz="quarter" idx="13"/>
          </p:nvPr>
        </p:nvSpPr>
        <p:spPr>
          <a:xfrm>
            <a:off x="508132" y="4013200"/>
            <a:ext cx="644918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24" name="Надпись 23"/>
          <p:cNvSpPr txBox="1"/>
          <p:nvPr/>
        </p:nvSpPr>
        <p:spPr>
          <a:xfrm>
            <a:off x="406509" y="79037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l" defTabSz="914400">
              <a:buNone/>
            </a:pPr>
            <a:r>
              <a:rPr lang="ru-RU" sz="8000" b="0" i="0" baseline="0" dirty="0" smtClean="0">
                <a:solidFill>
                  <a:srgbClr val="90C226">
                    <a:lumMod val="60000"/>
                    <a:lumOff val="40000"/>
                  </a:srgbClr>
                </a:solidFill>
                <a:latin typeface="Arial"/>
                <a:ea typeface="+mn-ea"/>
                <a:cs typeface="+mn-cs"/>
              </a:rPr>
              <a:t>"</a:t>
            </a:r>
            <a:endParaRPr lang="ru-RU" sz="8000" b="0" i="0" baseline="0" dirty="0">
              <a:solidFill>
                <a:srgbClr val="90C226">
                  <a:lumMod val="60000"/>
                  <a:lumOff val="40000"/>
                </a:srgbClr>
              </a:solidFill>
              <a:latin typeface="Arial"/>
              <a:ea typeface="+mn-ea"/>
              <a:cs typeface="+mn-cs"/>
            </a:endParaRPr>
          </a:p>
        </p:txBody>
      </p:sp>
      <p:sp>
        <p:nvSpPr>
          <p:cNvPr id="25" name="Надпись 24"/>
          <p:cNvSpPr txBox="1"/>
          <p:nvPr/>
        </p:nvSpPr>
        <p:spPr>
          <a:xfrm>
            <a:off x="6671496" y="2886556"/>
            <a:ext cx="457319" cy="584776"/>
          </a:xfrm>
          <a:prstGeom prst="rect">
            <a:avLst/>
          </a:prstGeom>
        </p:spPr>
        <p:txBody>
          <a:bodyPr vert="horz" lIns="91440" tIns="45720" rIns="91440" bIns="45720" rtlCol="0" anchor="ctr">
            <a:noAutofit/>
          </a:bodyPr>
          <a:lstStyle>
            <a:defPPr>
              <a:defRPr lang="en-US"/>
            </a:defPPr>
            <a:lvl1pPr lvl="0">
              <a:spcBef>
                <a:spcPct val="0"/>
              </a:spcBef>
              <a:buNone/>
              <a:defRPr sz="8000" b="0" cap="all" baseline="0">
                <a:ln w="3175" cmpd="sng">
                  <a:noFill/>
                </a:ln>
                <a:effectLst/>
                <a:latin typeface="Arial"/>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l" defTabSz="914400">
              <a:buNone/>
            </a:pPr>
            <a:r>
              <a:rPr lang="ru-RU" sz="8000" b="0" i="0" dirty="0" smtClean="0">
                <a:solidFill>
                  <a:srgbClr val="90C226">
                    <a:lumMod val="60000"/>
                    <a:lumOff val="40000"/>
                  </a:srgbClr>
                </a:solidFill>
                <a:latin typeface="Trebuchet MS"/>
                <a:ea typeface="+mn-ea"/>
                <a:cs typeface="+mn-cs"/>
              </a:rPr>
              <a:t>"</a:t>
            </a:r>
            <a:endParaRPr lang="ru-RU" sz="8000" b="0" i="0" dirty="0">
              <a:solidFill>
                <a:srgbClr val="90C226">
                  <a:lumMod val="60000"/>
                  <a:lumOff val="40000"/>
                </a:srgbClr>
              </a:solidFill>
              <a:latin typeface="Trebuchet MS"/>
              <a:ea typeface="+mn-ea"/>
              <a:cs typeface="+mn-cs"/>
            </a:endParaRPr>
          </a:p>
        </p:txBody>
      </p:sp>
    </p:spTree>
    <p:extLst>
      <p:ext uri="{BB962C8B-B14F-4D97-AF65-F5344CB8AC3E}">
        <p14:creationId xmlns="" xmlns:p14="http://schemas.microsoft.com/office/powerpoint/2010/main" val="36973988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4484" y="609600"/>
            <a:ext cx="6442830" cy="3022600"/>
          </a:xfrm>
        </p:spPr>
        <p:txBody>
          <a:bodyPr anchor="ctr">
            <a:normAutofit/>
          </a:bodyPr>
          <a:lstStyle>
            <a:lvl1pPr algn="l">
              <a:defRPr sz="4400" b="0" cap="none"/>
            </a:lvl1pPr>
          </a:lstStyle>
          <a:p>
            <a:r>
              <a:rPr lang="ru-RU" smtClean="0"/>
              <a:t>Образец заголовка</a:t>
            </a:r>
            <a:endParaRPr lang="ru-RU" dirty="0"/>
          </a:p>
        </p:txBody>
      </p:sp>
      <p:sp>
        <p:nvSpPr>
          <p:cNvPr id="3" name="Текст 2"/>
          <p:cNvSpPr>
            <a:spLocks noGrp="1"/>
          </p:cNvSpPr>
          <p:nvPr>
            <p:ph type="body" idx="1"/>
          </p:nvPr>
        </p:nvSpPr>
        <p:spPr>
          <a:xfrm>
            <a:off x="508135" y="4527448"/>
            <a:ext cx="644918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69C99C2-B96F-478E-9C72-E49554C1E486}" type="datetimeFigureOut">
              <a:rPr lang="ru-RU" smtClean="0"/>
              <a:pPr/>
              <a:t>03.02.2016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D4408E-1DE2-4202-A493-EC1B784391ED}" type="slidenum">
              <a:rPr lang="ru-RU" smtClean="0"/>
              <a:pPr/>
              <a:t>‹#›</a:t>
            </a:fld>
            <a:endParaRPr lang="ru-RU"/>
          </a:p>
        </p:txBody>
      </p:sp>
      <p:sp>
        <p:nvSpPr>
          <p:cNvPr id="23" name="Текст 9"/>
          <p:cNvSpPr>
            <a:spLocks noGrp="1"/>
          </p:cNvSpPr>
          <p:nvPr>
            <p:ph type="body" sz="quarter" idx="13"/>
          </p:nvPr>
        </p:nvSpPr>
        <p:spPr>
          <a:xfrm>
            <a:off x="508132" y="4013200"/>
            <a:ext cx="644918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Tree>
    <p:extLst>
      <p:ext uri="{BB962C8B-B14F-4D97-AF65-F5344CB8AC3E}">
        <p14:creationId xmlns="" xmlns:p14="http://schemas.microsoft.com/office/powerpoint/2010/main" val="1704312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Дата 1"/>
          <p:cNvSpPr>
            <a:spLocks noGrp="1"/>
          </p:cNvSpPr>
          <p:nvPr>
            <p:ph type="dt" sz="half" idx="10"/>
          </p:nvPr>
        </p:nvSpPr>
        <p:spPr/>
        <p:txBody>
          <a:bodyPr/>
          <a:lstStyle/>
          <a:p>
            <a:fld id="{469C99C2-B96F-478E-9C72-E49554C1E486}" type="datetimeFigureOut">
              <a:rPr lang="ru-RU" smtClean="0"/>
              <a:pPr/>
              <a:t>03.02.2016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9D4408E-1DE2-4202-A493-EC1B784391ED}" type="slidenum">
              <a:rPr lang="ru-RU" smtClean="0"/>
              <a:pPr/>
              <a:t>‹#›</a:t>
            </a:fld>
            <a:endParaRPr lang="ru-RU"/>
          </a:p>
        </p:txBody>
      </p:sp>
    </p:spTree>
    <p:extLst>
      <p:ext uri="{BB962C8B-B14F-4D97-AF65-F5344CB8AC3E}">
        <p14:creationId xmlns="" xmlns:p14="http://schemas.microsoft.com/office/powerpoint/2010/main" val="4922624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469C99C2-B96F-478E-9C72-E49554C1E486}" type="datetimeFigureOut">
              <a:rPr lang="ru-RU" smtClean="0"/>
              <a:pPr/>
              <a:t>03.02.2016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D4408E-1DE2-4202-A493-EC1B784391ED}" type="slidenum">
              <a:rPr lang="ru-RU" smtClean="0"/>
              <a:pPr/>
              <a:t>‹#›</a:t>
            </a:fld>
            <a:endParaRPr lang="ru-RU"/>
          </a:p>
        </p:txBody>
      </p:sp>
    </p:spTree>
    <p:extLst>
      <p:ext uri="{BB962C8B-B14F-4D97-AF65-F5344CB8AC3E}">
        <p14:creationId xmlns="" xmlns:p14="http://schemas.microsoft.com/office/powerpoint/2010/main" val="2150809581"/>
      </p:ext>
    </p:extLst>
  </p:cSld>
  <p:clrMapOvr>
    <a:masterClrMapping/>
  </p:clrMapOvr>
  <p:transition spd="med">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5977312" y="609601"/>
            <a:ext cx="978812" cy="5251451"/>
          </a:xfrm>
        </p:spPr>
        <p:txBody>
          <a:bodyPr vert="eaVert" anchor="ct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508133" y="609600"/>
            <a:ext cx="5296492"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469C99C2-B96F-478E-9C72-E49554C1E486}" type="datetimeFigureOut">
              <a:rPr lang="ru-RU" smtClean="0"/>
              <a:pPr/>
              <a:t>03.02.2016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D4408E-1DE2-4202-A493-EC1B784391ED}" type="slidenum">
              <a:rPr lang="ru-RU" smtClean="0"/>
              <a:pPr/>
              <a:t>‹#›</a:t>
            </a:fld>
            <a:endParaRPr lang="ru-RU"/>
          </a:p>
        </p:txBody>
      </p:sp>
    </p:spTree>
    <p:extLst>
      <p:ext uri="{BB962C8B-B14F-4D97-AF65-F5344CB8AC3E}">
        <p14:creationId xmlns="" xmlns:p14="http://schemas.microsoft.com/office/powerpoint/2010/main" val="4029164869"/>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200" b="0"/>
            </a:lvl1pPr>
          </a:lstStyle>
          <a:p>
            <a:r>
              <a:rPr lang="ru-RU" smtClean="0"/>
              <a:t>Образец заголовка</a:t>
            </a:r>
            <a:endParaRPr lang="ru-RU" dirty="0"/>
          </a:p>
        </p:txBody>
      </p:sp>
      <p:sp>
        <p:nvSpPr>
          <p:cNvPr id="3" name="Объект 2"/>
          <p:cNvSpPr>
            <a:spLocks noGrp="1"/>
          </p:cNvSpPr>
          <p:nvPr>
            <p:ph idx="1"/>
          </p:nvPr>
        </p:nvSpPr>
        <p:spPr>
          <a:xfrm>
            <a:off x="570310" y="685800"/>
            <a:ext cx="51435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69C99C2-B96F-478E-9C72-E49554C1E486}" type="datetimeFigureOut">
              <a:rPr lang="ru-RU" smtClean="0"/>
              <a:pPr/>
              <a:t>03.02.2016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9D4408E-1DE2-4202-A493-EC1B784391ED}" type="slidenum">
              <a:rPr lang="ru-RU" smtClean="0"/>
              <a:pPr/>
              <a:t>‹#›</a:t>
            </a:fld>
            <a:endParaRPr lang="ru-RU"/>
          </a:p>
        </p:txBody>
      </p:sp>
    </p:spTree>
    <p:extLst>
      <p:ext uri="{BB962C8B-B14F-4D97-AF65-F5344CB8AC3E}">
        <p14:creationId xmlns="" xmlns:p14="http://schemas.microsoft.com/office/powerpoint/2010/main" val="148389765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400" b="0"/>
            </a:lvl1pPr>
          </a:lstStyle>
          <a:p>
            <a:r>
              <a:rPr lang="ru-RU" smtClean="0"/>
              <a:t>Образец заголовка</a:t>
            </a:r>
            <a:endParaRPr lang="ru-RU" dirty="0"/>
          </a:p>
        </p:txBody>
      </p:sp>
      <p:sp>
        <p:nvSpPr>
          <p:cNvPr id="3" name="Рисунок 2"/>
          <p:cNvSpPr>
            <a:spLocks noGrp="1"/>
          </p:cNvSpPr>
          <p:nvPr>
            <p:ph type="pic" idx="1"/>
          </p:nvPr>
        </p:nvSpPr>
        <p:spPr>
          <a:xfrm>
            <a:off x="570310" y="685800"/>
            <a:ext cx="51435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69C99C2-B96F-478E-9C72-E49554C1E486}" type="datetimeFigureOut">
              <a:rPr lang="ru-RU" smtClean="0"/>
              <a:pPr/>
              <a:t>03.02.2016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9D4408E-1DE2-4202-A493-EC1B784391ED}" type="slidenum">
              <a:rPr lang="ru-RU" smtClean="0"/>
              <a:pPr/>
              <a:t>‹#›</a:t>
            </a:fld>
            <a:endParaRPr lang="ru-RU"/>
          </a:p>
        </p:txBody>
      </p:sp>
    </p:spTree>
    <p:extLst>
      <p:ext uri="{BB962C8B-B14F-4D97-AF65-F5344CB8AC3E}">
        <p14:creationId xmlns="" xmlns:p14="http://schemas.microsoft.com/office/powerpoint/2010/main" val="421661512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video" Target="../media/media1.wmv"/><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4.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microsoft.com/office/2007/relationships/media" Target="../media/media1.wmv"/></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8" name="Вода3"/>
          <p:cNvSpPr/>
          <p:nvPr/>
        </p:nvSpPr>
        <p:spPr>
          <a:xfrm>
            <a:off x="1914" y="6064102"/>
            <a:ext cx="9141714"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Вода2"/>
          <p:cNvPicPr>
            <a:picLocks noChangeAspect="1"/>
          </p:cNvPicPr>
          <p:nvPr/>
        </p:nvPicPr>
        <p:blipFill rotWithShape="1">
          <a:blip r:embed="rId13" cstate="print">
            <a:extLst>
              <a:ext uri="{28A0092B-C50C-407E-A947-70E740481C1C}">
                <a14:useLocalDpi xmlns="" xmlns:a14="http://schemas.microsoft.com/office/drawing/2010/main" val="0"/>
              </a:ext>
            </a:extLst>
          </a:blip>
          <a:srcRect l="2674" r="9901"/>
          <a:stretch/>
        </p:blipFill>
        <p:spPr>
          <a:xfrm>
            <a:off x="-1069" y="6256182"/>
            <a:ext cx="9141714" cy="463209"/>
          </a:xfrm>
          <a:prstGeom prst="rect">
            <a:avLst/>
          </a:prstGeom>
          <a:noFill/>
          <a:ln>
            <a:noFill/>
          </a:ln>
        </p:spPr>
      </p:pic>
      <p:pic>
        <p:nvPicPr>
          <p:cNvPr id="10" name="Вода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 xmlns:a14="http://schemas.microsoft.com/office/drawing/2010/main" val="0"/>
              </a:ext>
            </a:extLst>
          </a:blip>
          <a:srcRect l="6218" r="6356"/>
          <a:stretch/>
        </p:blipFill>
        <p:spPr>
          <a:xfrm flipH="1">
            <a:off x="-1069" y="5979395"/>
            <a:ext cx="9141714" cy="268288"/>
          </a:xfrm>
          <a:prstGeom prst="rect">
            <a:avLst/>
          </a:prstGeom>
          <a:noFill/>
          <a:ln>
            <a:noFill/>
          </a:ln>
        </p:spPr>
      </p:pic>
      <p:sp>
        <p:nvSpPr>
          <p:cNvPr id="2" name="Заголовок 1"/>
          <p:cNvSpPr>
            <a:spLocks noGrp="1"/>
          </p:cNvSpPr>
          <p:nvPr>
            <p:ph type="title"/>
          </p:nvPr>
        </p:nvSpPr>
        <p:spPr>
          <a:xfrm>
            <a:off x="1005841" y="265176"/>
            <a:ext cx="7132319" cy="1088136"/>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005840" y="1572768"/>
            <a:ext cx="7132320" cy="414223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l">
              <a:defRPr sz="800" cap="all" baseline="0">
                <a:solidFill>
                  <a:schemeClr val="tx1"/>
                </a:solidFill>
              </a:defRPr>
            </a:lvl1pPr>
          </a:lstStyle>
          <a:p>
            <a:fld id="{469C99C2-B96F-478E-9C72-E49554C1E486}" type="datetimeFigureOut">
              <a:rPr lang="ru-RU" smtClean="0"/>
              <a:pPr/>
              <a:t>03.02.2016</a:t>
            </a:fld>
            <a:endParaRPr lang="ru-RU"/>
          </a:p>
        </p:txBody>
      </p:sp>
      <p:sp>
        <p:nvSpPr>
          <p:cNvPr id="5" name="Нижний колонтитул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800" cap="all" baseline="0">
                <a:solidFill>
                  <a:schemeClr val="tx1"/>
                </a:solidFill>
              </a:defRPr>
            </a:lvl1pPr>
          </a:lstStyle>
          <a:p>
            <a:endParaRPr lang="ru-RU"/>
          </a:p>
        </p:txBody>
      </p:sp>
      <p:sp>
        <p:nvSpPr>
          <p:cNvPr id="6" name="Номер слайда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800" cap="all" baseline="0">
                <a:solidFill>
                  <a:schemeClr val="tx1"/>
                </a:solidFill>
              </a:defRPr>
            </a:lvl1pPr>
          </a:lstStyle>
          <a:p>
            <a:fld id="{B9D4408E-1DE2-4202-A493-EC1B784391ED}" type="slidenum">
              <a:rPr lang="ru-RU" smtClean="0"/>
              <a:pPr/>
              <a:t>‹#›</a:t>
            </a:fld>
            <a:endParaRPr lang="ru-RU"/>
          </a:p>
        </p:txBody>
      </p:sp>
    </p:spTree>
    <p:extLst>
      <p:ext uri="{BB962C8B-B14F-4D97-AF65-F5344CB8AC3E}">
        <p14:creationId xmlns=""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75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75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75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8pPr>
      <a:lvl9pPr marL="24688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840">
          <p15:clr>
            <a:srgbClr val="F26B43"/>
          </p15:clr>
        </p15:guide>
        <p15:guide id="3" pos="6840">
          <p15:clr>
            <a:srgbClr val="F26B43"/>
          </p15:clr>
        </p15:guide>
        <p15:guide id="4" orient="horz" pos="984">
          <p15:clr>
            <a:srgbClr val="F26B43"/>
          </p15:clr>
        </p15:guide>
        <p15:guide id="5" orient="horz" pos="3600">
          <p15:clr>
            <a:srgbClr val="F26B43"/>
          </p15:clr>
        </p15:guide>
        <p15:guide id="6" pos="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8" name="Вода3"/>
          <p:cNvSpPr/>
          <p:nvPr/>
        </p:nvSpPr>
        <p:spPr>
          <a:xfrm>
            <a:off x="1914" y="6064102"/>
            <a:ext cx="9141714"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Вода2"/>
          <p:cNvPicPr>
            <a:picLocks noChangeAspect="1"/>
          </p:cNvPicPr>
          <p:nvPr/>
        </p:nvPicPr>
        <p:blipFill rotWithShape="1">
          <a:blip r:embed="rId13" cstate="print">
            <a:extLst>
              <a:ext uri="{28A0092B-C50C-407E-A947-70E740481C1C}">
                <a14:useLocalDpi xmlns:a14="http://schemas.microsoft.com/office/drawing/2010/main" xmlns="" val="0"/>
              </a:ext>
            </a:extLst>
          </a:blip>
          <a:srcRect l="2674" r="9901"/>
          <a:stretch/>
        </p:blipFill>
        <p:spPr>
          <a:xfrm>
            <a:off x="-1069" y="6256182"/>
            <a:ext cx="9141714" cy="463209"/>
          </a:xfrm>
          <a:prstGeom prst="rect">
            <a:avLst/>
          </a:prstGeom>
          <a:noFill/>
          <a:ln>
            <a:noFill/>
          </a:ln>
        </p:spPr>
      </p:pic>
      <p:pic>
        <p:nvPicPr>
          <p:cNvPr id="10" name="Вода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xmlns="" val="0"/>
              </a:ext>
            </a:extLst>
          </a:blip>
          <a:srcRect l="6218" r="6356"/>
          <a:stretch/>
        </p:blipFill>
        <p:spPr>
          <a:xfrm flipH="1">
            <a:off x="-1069" y="5979395"/>
            <a:ext cx="9141714" cy="268288"/>
          </a:xfrm>
          <a:prstGeom prst="rect">
            <a:avLst/>
          </a:prstGeom>
          <a:noFill/>
          <a:ln>
            <a:noFill/>
          </a:ln>
        </p:spPr>
      </p:pic>
      <p:sp>
        <p:nvSpPr>
          <p:cNvPr id="2" name="Заголовок 1"/>
          <p:cNvSpPr>
            <a:spLocks noGrp="1"/>
          </p:cNvSpPr>
          <p:nvPr>
            <p:ph type="title"/>
          </p:nvPr>
        </p:nvSpPr>
        <p:spPr>
          <a:xfrm>
            <a:off x="1005841" y="265176"/>
            <a:ext cx="7132319" cy="1088136"/>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005840" y="1572768"/>
            <a:ext cx="7132320" cy="414223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l">
              <a:defRPr sz="800" cap="all" baseline="0">
                <a:solidFill>
                  <a:schemeClr val="tx1"/>
                </a:solidFill>
              </a:defRPr>
            </a:lvl1pPr>
          </a:lstStyle>
          <a:p>
            <a:fld id="{91934A75-8E52-44F7-BD7A-23DAF00B0024}" type="datetimeFigureOut">
              <a:rPr lang="ru-RU" smtClean="0"/>
              <a:pPr/>
              <a:t>03.02.2016</a:t>
            </a:fld>
            <a:endParaRPr lang="ru-RU"/>
          </a:p>
        </p:txBody>
      </p:sp>
      <p:sp>
        <p:nvSpPr>
          <p:cNvPr id="5" name="Нижний колонтитул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800" cap="all" baseline="0">
                <a:solidFill>
                  <a:schemeClr val="tx1"/>
                </a:solidFill>
              </a:defRPr>
            </a:lvl1pPr>
          </a:lstStyle>
          <a:p>
            <a:endParaRPr lang="ru-RU"/>
          </a:p>
        </p:txBody>
      </p:sp>
      <p:sp>
        <p:nvSpPr>
          <p:cNvPr id="6" name="Номер слайда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800" cap="all" baseline="0">
                <a:solidFill>
                  <a:schemeClr val="tx1"/>
                </a:solidFill>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8775515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75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75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75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8pPr>
      <a:lvl9pPr marL="24688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guide id="3" pos="6840">
          <p15:clr>
            <a:srgbClr val="F26B43"/>
          </p15:clr>
        </p15:guide>
        <p15:guide id="4" orient="horz" pos="984">
          <p15:clr>
            <a:srgbClr val="F26B43"/>
          </p15:clr>
        </p15:guide>
        <p15:guide id="5" orient="horz" pos="3600">
          <p15:clr>
            <a:srgbClr val="F26B43"/>
          </p15:clr>
        </p15:guide>
        <p15:guide id="6" pos="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8" name="Вода3"/>
          <p:cNvSpPr/>
          <p:nvPr/>
        </p:nvSpPr>
        <p:spPr>
          <a:xfrm>
            <a:off x="1914" y="6064102"/>
            <a:ext cx="9141714"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Вода2"/>
          <p:cNvPicPr>
            <a:picLocks noChangeAspect="1"/>
          </p:cNvPicPr>
          <p:nvPr/>
        </p:nvPicPr>
        <p:blipFill rotWithShape="1">
          <a:blip r:embed="rId13" cstate="print">
            <a:extLst>
              <a:ext uri="{28A0092B-C50C-407E-A947-70E740481C1C}">
                <a14:useLocalDpi xmlns:a14="http://schemas.microsoft.com/office/drawing/2010/main" xmlns="" val="0"/>
              </a:ext>
            </a:extLst>
          </a:blip>
          <a:srcRect l="2674" r="9901"/>
          <a:stretch/>
        </p:blipFill>
        <p:spPr>
          <a:xfrm>
            <a:off x="-1069" y="6256182"/>
            <a:ext cx="9141714" cy="463209"/>
          </a:xfrm>
          <a:prstGeom prst="rect">
            <a:avLst/>
          </a:prstGeom>
          <a:noFill/>
          <a:ln>
            <a:noFill/>
          </a:ln>
        </p:spPr>
      </p:pic>
      <p:pic>
        <p:nvPicPr>
          <p:cNvPr id="10" name="Вода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xmlns="" val="0"/>
              </a:ext>
            </a:extLst>
          </a:blip>
          <a:srcRect l="6218" r="6356"/>
          <a:stretch/>
        </p:blipFill>
        <p:spPr>
          <a:xfrm flipH="1">
            <a:off x="-1069" y="5979395"/>
            <a:ext cx="9141714" cy="268288"/>
          </a:xfrm>
          <a:prstGeom prst="rect">
            <a:avLst/>
          </a:prstGeom>
          <a:noFill/>
          <a:ln>
            <a:noFill/>
          </a:ln>
        </p:spPr>
      </p:pic>
      <p:sp>
        <p:nvSpPr>
          <p:cNvPr id="2" name="Заголовок 1"/>
          <p:cNvSpPr>
            <a:spLocks noGrp="1"/>
          </p:cNvSpPr>
          <p:nvPr>
            <p:ph type="title"/>
          </p:nvPr>
        </p:nvSpPr>
        <p:spPr>
          <a:xfrm>
            <a:off x="1005841" y="265176"/>
            <a:ext cx="7132319" cy="1088136"/>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005840" y="1572768"/>
            <a:ext cx="7132320" cy="414223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l">
              <a:defRPr sz="800" cap="all" baseline="0">
                <a:solidFill>
                  <a:schemeClr val="tx1"/>
                </a:solidFill>
              </a:defRPr>
            </a:lvl1pPr>
          </a:lstStyle>
          <a:p>
            <a:fld id="{91934A75-8E52-44F7-BD7A-23DAF00B0024}" type="datetimeFigureOut">
              <a:rPr lang="ru-RU" smtClean="0"/>
              <a:pPr/>
              <a:t>03.02.2016</a:t>
            </a:fld>
            <a:endParaRPr lang="ru-RU"/>
          </a:p>
        </p:txBody>
      </p:sp>
      <p:sp>
        <p:nvSpPr>
          <p:cNvPr id="5" name="Нижний колонтитул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800" cap="all" baseline="0">
                <a:solidFill>
                  <a:schemeClr val="tx1"/>
                </a:solidFill>
              </a:defRPr>
            </a:lvl1pPr>
          </a:lstStyle>
          <a:p>
            <a:endParaRPr lang="ru-RU"/>
          </a:p>
        </p:txBody>
      </p:sp>
      <p:sp>
        <p:nvSpPr>
          <p:cNvPr id="6" name="Номер слайда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800" cap="all" baseline="0">
                <a:solidFill>
                  <a:schemeClr val="tx1"/>
                </a:solidFill>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87755153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75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75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75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8pPr>
      <a:lvl9pPr marL="24688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guide id="3" pos="6840">
          <p15:clr>
            <a:srgbClr val="F26B43"/>
          </p15:clr>
        </p15:guide>
        <p15:guide id="4" orient="horz" pos="984">
          <p15:clr>
            <a:srgbClr val="F26B43"/>
          </p15:clr>
        </p15:guide>
        <p15:guide id="5" orient="horz" pos="3600">
          <p15:clr>
            <a:srgbClr val="F26B43"/>
          </p15:clr>
        </p15:guide>
        <p15:guide id="6" pos="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title"/>
          </p:nvPr>
        </p:nvSpPr>
        <p:spPr bwMode="auto">
          <a:xfrm>
            <a:off x="1828800" y="1066800"/>
            <a:ext cx="6629400" cy="838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2075" tIns="46037" rIns="92075" bIns="46037" numCol="1" anchor="b" anchorCtr="0" compatLnSpc="1">
            <a:prstTxWarp prst="textNoShape">
              <a:avLst/>
            </a:prstTxWarp>
          </a:bodyPr>
          <a:lstStyle/>
          <a:p>
            <a:pPr lvl="0"/>
            <a:r>
              <a:rPr lang="ru-RU" smtClean="0"/>
              <a:t>Образец заголовка</a:t>
            </a:r>
          </a:p>
        </p:txBody>
      </p:sp>
      <p:sp>
        <p:nvSpPr>
          <p:cNvPr id="1031" name="Rectangle 7"/>
          <p:cNvSpPr>
            <a:spLocks noGrp="1" noChangeArrowheads="1"/>
          </p:cNvSpPr>
          <p:nvPr>
            <p:ph type="body" idx="1"/>
          </p:nvPr>
        </p:nvSpPr>
        <p:spPr bwMode="auto">
          <a:xfrm>
            <a:off x="2133600" y="2057400"/>
            <a:ext cx="6324600" cy="3962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35" name="Rectangle 11"/>
          <p:cNvSpPr>
            <a:spLocks noGrp="1" noChangeArrowheads="1"/>
          </p:cNvSpPr>
          <p:nvPr>
            <p:ph type="dt" sz="quarter" idx="2"/>
          </p:nvPr>
        </p:nvSpPr>
        <p:spPr bwMode="auto">
          <a:xfrm>
            <a:off x="1828800" y="6248400"/>
            <a:ext cx="1905000" cy="38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defRPr sz="1200">
                <a:latin typeface="+mn-lt"/>
              </a:defRPr>
            </a:lvl1pPr>
          </a:lstStyle>
          <a:p>
            <a:fld id="{91934A75-8E52-44F7-BD7A-23DAF00B0024}" type="datetimeFigureOut">
              <a:rPr lang="ru-RU" smtClean="0"/>
              <a:pPr/>
              <a:t>03.02.2016</a:t>
            </a:fld>
            <a:endParaRPr lang="ru-RU"/>
          </a:p>
        </p:txBody>
      </p:sp>
      <p:sp>
        <p:nvSpPr>
          <p:cNvPr id="1036" name="Rectangle 12"/>
          <p:cNvSpPr>
            <a:spLocks noGrp="1" noChangeArrowheads="1"/>
          </p:cNvSpPr>
          <p:nvPr>
            <p:ph type="ftr" sz="quarter" idx="3"/>
          </p:nvPr>
        </p:nvSpPr>
        <p:spPr bwMode="auto">
          <a:xfrm>
            <a:off x="3886200" y="6248400"/>
            <a:ext cx="3048000" cy="38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lgn="ctr">
              <a:defRPr sz="1200">
                <a:latin typeface="+mn-lt"/>
              </a:defRPr>
            </a:lvl1pPr>
          </a:lstStyle>
          <a:p>
            <a:endParaRPr lang="ru-RU"/>
          </a:p>
        </p:txBody>
      </p:sp>
      <p:sp>
        <p:nvSpPr>
          <p:cNvPr id="1037" name="Rectangle 13"/>
          <p:cNvSpPr>
            <a:spLocks noGrp="1" noChangeArrowheads="1"/>
          </p:cNvSpPr>
          <p:nvPr>
            <p:ph type="sldNum" sz="quarter" idx="4"/>
          </p:nvPr>
        </p:nvSpPr>
        <p:spPr bwMode="auto">
          <a:xfrm>
            <a:off x="7086600" y="6248400"/>
            <a:ext cx="1905000" cy="38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algn="r">
              <a:defRPr sz="1200">
                <a:latin typeface="+mn-lt"/>
              </a:defRPr>
            </a:lvl1pPr>
          </a:lstStyle>
          <a:p>
            <a:fld id="{D33657E8-550F-40FC-B610-F1A504C3291E}" type="slidenum">
              <a:rPr lang="ru-RU" smtClean="0"/>
              <a:pPr/>
              <a:t>‹#›</a:t>
            </a:fld>
            <a:endParaRPr lang="ru-RU"/>
          </a:p>
        </p:txBody>
      </p:sp>
    </p:spTree>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med">
    <p:fade/>
  </p:transition>
  <p:timing>
    <p:tnLst>
      <p:par>
        <p:cTn id="1" dur="indefinite" restart="never" nodeType="tmRoot"/>
      </p:par>
    </p:tnLst>
  </p:timing>
  <p:txStyles>
    <p:titleStyle>
      <a:lvl1pPr algn="l" rtl="0" eaLnBrk="1" fontAlgn="base" hangingPunct="1">
        <a:spcBef>
          <a:spcPct val="0"/>
        </a:spcBef>
        <a:spcAft>
          <a:spcPct val="0"/>
        </a:spcAft>
        <a:defRPr sz="3200"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Trebuchet MS" pitchFamily="34" charset="0"/>
        </a:defRPr>
      </a:lvl2pPr>
      <a:lvl3pPr algn="l" rtl="0" eaLnBrk="1" fontAlgn="base" hangingPunct="1">
        <a:spcBef>
          <a:spcPct val="0"/>
        </a:spcBef>
        <a:spcAft>
          <a:spcPct val="0"/>
        </a:spcAft>
        <a:defRPr sz="3200" b="1">
          <a:solidFill>
            <a:schemeClr val="tx1"/>
          </a:solidFill>
          <a:latin typeface="Trebuchet MS" pitchFamily="34" charset="0"/>
        </a:defRPr>
      </a:lvl3pPr>
      <a:lvl4pPr algn="l" rtl="0" eaLnBrk="1" fontAlgn="base" hangingPunct="1">
        <a:spcBef>
          <a:spcPct val="0"/>
        </a:spcBef>
        <a:spcAft>
          <a:spcPct val="0"/>
        </a:spcAft>
        <a:defRPr sz="3200" b="1">
          <a:solidFill>
            <a:schemeClr val="tx1"/>
          </a:solidFill>
          <a:latin typeface="Trebuchet MS" pitchFamily="34" charset="0"/>
        </a:defRPr>
      </a:lvl4pPr>
      <a:lvl5pPr algn="l" rtl="0" eaLnBrk="1" fontAlgn="base" hangingPunct="1">
        <a:spcBef>
          <a:spcPct val="0"/>
        </a:spcBef>
        <a:spcAft>
          <a:spcPct val="0"/>
        </a:spcAft>
        <a:defRPr sz="3200" b="1">
          <a:solidFill>
            <a:schemeClr val="tx1"/>
          </a:solidFill>
          <a:latin typeface="Trebuchet MS" pitchFamily="34" charset="0"/>
        </a:defRPr>
      </a:lvl5pPr>
      <a:lvl6pPr marL="457200" algn="l" rtl="0" eaLnBrk="1" fontAlgn="base" hangingPunct="1">
        <a:spcBef>
          <a:spcPct val="0"/>
        </a:spcBef>
        <a:spcAft>
          <a:spcPct val="0"/>
        </a:spcAft>
        <a:defRPr sz="3200" b="1">
          <a:solidFill>
            <a:schemeClr val="tx1"/>
          </a:solidFill>
          <a:latin typeface="Trebuchet MS" pitchFamily="34" charset="0"/>
        </a:defRPr>
      </a:lvl6pPr>
      <a:lvl7pPr marL="914400" algn="l" rtl="0" eaLnBrk="1" fontAlgn="base" hangingPunct="1">
        <a:spcBef>
          <a:spcPct val="0"/>
        </a:spcBef>
        <a:spcAft>
          <a:spcPct val="0"/>
        </a:spcAft>
        <a:defRPr sz="3200" b="1">
          <a:solidFill>
            <a:schemeClr val="tx1"/>
          </a:solidFill>
          <a:latin typeface="Trebuchet MS" pitchFamily="34" charset="0"/>
        </a:defRPr>
      </a:lvl7pPr>
      <a:lvl8pPr marL="1371600" algn="l" rtl="0" eaLnBrk="1" fontAlgn="base" hangingPunct="1">
        <a:spcBef>
          <a:spcPct val="0"/>
        </a:spcBef>
        <a:spcAft>
          <a:spcPct val="0"/>
        </a:spcAft>
        <a:defRPr sz="3200" b="1">
          <a:solidFill>
            <a:schemeClr val="tx1"/>
          </a:solidFill>
          <a:latin typeface="Trebuchet MS" pitchFamily="34" charset="0"/>
        </a:defRPr>
      </a:lvl8pPr>
      <a:lvl9pPr marL="1828800" algn="l" rtl="0" eaLnBrk="1" fontAlgn="base" hangingPunct="1">
        <a:spcBef>
          <a:spcPct val="0"/>
        </a:spcBef>
        <a:spcAft>
          <a:spcPct val="0"/>
        </a:spcAft>
        <a:defRPr sz="3200" b="1">
          <a:solidFill>
            <a:schemeClr val="tx1"/>
          </a:solidFill>
          <a:latin typeface="Trebuchet MS" pitchFamily="34" charset="0"/>
        </a:defRPr>
      </a:lvl9pPr>
    </p:titleStyle>
    <p:bodyStyle>
      <a:lvl1pPr marL="342900" indent="-342900" algn="l" rtl="0" eaLnBrk="1" fontAlgn="base" hangingPunct="1">
        <a:spcBef>
          <a:spcPct val="5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Font typeface="Garamond" pitchFamily="18" charset="0"/>
        <a:buChar char="−"/>
        <a:defRPr sz="2200">
          <a:solidFill>
            <a:schemeClr val="tx1"/>
          </a:solidFill>
          <a:latin typeface="+mn-lt"/>
        </a:defRPr>
      </a:lvl2pPr>
      <a:lvl3pPr marL="1143000" indent="-228600" algn="l" rtl="0" eaLnBrk="1" fontAlgn="base" hangingPunct="1">
        <a:spcBef>
          <a:spcPct val="20000"/>
        </a:spcBef>
        <a:spcAft>
          <a:spcPct val="0"/>
        </a:spcAft>
        <a:buClr>
          <a:schemeClr val="tx1"/>
        </a:buClr>
        <a:buChar char="•"/>
        <a:defRPr sz="2000">
          <a:solidFill>
            <a:schemeClr val="tx1"/>
          </a:solidFill>
          <a:latin typeface="+mn-lt"/>
        </a:defRPr>
      </a:lvl3pPr>
      <a:lvl4pPr marL="1600200" indent="-228600" algn="l" rtl="0" eaLnBrk="1" fontAlgn="base" hangingPunct="1">
        <a:spcBef>
          <a:spcPct val="20000"/>
        </a:spcBef>
        <a:spcAft>
          <a:spcPct val="0"/>
        </a:spcAft>
        <a:buClr>
          <a:schemeClr val="tx1"/>
        </a:buClr>
        <a:buFont typeface="Garamond" pitchFamily="18" charset="0"/>
        <a:buChar char="−"/>
        <a:defRPr>
          <a:solidFill>
            <a:schemeClr val="tx1"/>
          </a:solidFill>
          <a:latin typeface="+mn-lt"/>
        </a:defRPr>
      </a:lvl4pPr>
      <a:lvl5pPr marL="2057400" indent="-228600" algn="l" rtl="0" eaLnBrk="1" fontAlgn="base" hangingPunct="1">
        <a:spcBef>
          <a:spcPct val="20000"/>
        </a:spcBef>
        <a:spcAft>
          <a:spcPct val="0"/>
        </a:spcAft>
        <a:buClr>
          <a:schemeClr val="tx1"/>
        </a:buClr>
        <a:buChar char="•"/>
        <a:defRPr sz="1600">
          <a:solidFill>
            <a:schemeClr val="tx1"/>
          </a:solidFill>
          <a:latin typeface="+mn-lt"/>
        </a:defRPr>
      </a:lvl5pPr>
      <a:lvl6pPr marL="2514600" indent="-228600" algn="l" rtl="0" eaLnBrk="1" fontAlgn="base" hangingPunct="1">
        <a:spcBef>
          <a:spcPct val="20000"/>
        </a:spcBef>
        <a:spcAft>
          <a:spcPct val="0"/>
        </a:spcAft>
        <a:buClr>
          <a:schemeClr val="tx1"/>
        </a:buClr>
        <a:buChar char="•"/>
        <a:defRPr sz="1600">
          <a:solidFill>
            <a:schemeClr val="tx1"/>
          </a:solidFill>
          <a:latin typeface="+mn-lt"/>
        </a:defRPr>
      </a:lvl6pPr>
      <a:lvl7pPr marL="2971800" indent="-228600" algn="l" rtl="0" eaLnBrk="1" fontAlgn="base" hangingPunct="1">
        <a:spcBef>
          <a:spcPct val="20000"/>
        </a:spcBef>
        <a:spcAft>
          <a:spcPct val="0"/>
        </a:spcAft>
        <a:buClr>
          <a:schemeClr val="tx1"/>
        </a:buClr>
        <a:buChar char="•"/>
        <a:defRPr sz="1600">
          <a:solidFill>
            <a:schemeClr val="tx1"/>
          </a:solidFill>
          <a:latin typeface="+mn-lt"/>
        </a:defRPr>
      </a:lvl7pPr>
      <a:lvl8pPr marL="3429000" indent="-228600" algn="l" rtl="0" eaLnBrk="1" fontAlgn="base" hangingPunct="1">
        <a:spcBef>
          <a:spcPct val="20000"/>
        </a:spcBef>
        <a:spcAft>
          <a:spcPct val="0"/>
        </a:spcAft>
        <a:buClr>
          <a:schemeClr val="tx1"/>
        </a:buClr>
        <a:buChar char="•"/>
        <a:defRPr sz="1600">
          <a:solidFill>
            <a:schemeClr val="tx1"/>
          </a:solidFill>
          <a:latin typeface="+mn-lt"/>
        </a:defRPr>
      </a:lvl8pPr>
      <a:lvl9pPr marL="3886200" indent="-228600" algn="l" rtl="0" eaLnBrk="1" fontAlgn="base" hangingPunct="1">
        <a:spcBef>
          <a:spcPct val="20000"/>
        </a:spcBef>
        <a:spcAft>
          <a:spcPct val="0"/>
        </a:spcAft>
        <a:buClr>
          <a:schemeClr val="tx1"/>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pic>
        <p:nvPicPr>
          <p:cNvPr id="7" name="Underwater.wmv">
            <a:hlinkClick r:id="" action="ppaction://media"/>
          </p:cNvPr>
          <p:cNvPicPr>
            <a:picLocks noChangeAspect="1"/>
          </p:cNvPicPr>
          <p:nvPr>
            <a:videoFile r:link="rId13"/>
            <p:extLst>
              <p:ext uri="{DAA4B4D4-6D71-4841-9C94-3DE7FCFB9230}">
                <p14:media xmlns="" xmlns:p14="http://schemas.microsoft.com/office/powerpoint/2010/main" r:embed="rId14"/>
              </p:ext>
            </p:extLst>
          </p:nvPr>
        </p:nvPicPr>
        <p:blipFill rotWithShape="1">
          <a:blip r:embed="rId15" cstate="print">
            <a:lum bright="-10000" contrast="10000"/>
          </a:blip>
          <a:srcRect b="17288"/>
          <a:stretch/>
        </p:blipFill>
        <p:spPr>
          <a:xfrm>
            <a:off x="3628" y="1"/>
            <a:ext cx="9140372" cy="6720116"/>
          </a:xfrm>
          <a:prstGeom prst="rect">
            <a:avLst/>
          </a:prstGeom>
          <a:effectLst/>
        </p:spPr>
      </p:pic>
      <p:sp>
        <p:nvSpPr>
          <p:cNvPr id="8" name="Rectangle 7"/>
          <p:cNvSpPr/>
          <p:nvPr/>
        </p:nvSpPr>
        <p:spPr>
          <a:xfrm>
            <a:off x="228600" y="177800"/>
            <a:ext cx="8686800" cy="6400800"/>
          </a:xfrm>
          <a:prstGeom prst="rect">
            <a:avLst/>
          </a:prstGeom>
          <a:solidFill>
            <a:srgbClr val="08121E">
              <a:alpha val="85098"/>
            </a:srgb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28600" y="193841"/>
            <a:ext cx="8686800" cy="1143000"/>
          </a:xfrm>
          <a:prstGeom prst="rect">
            <a:avLst/>
          </a:prstGeom>
          <a:noFill/>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28600" y="1498600"/>
            <a:ext cx="8686800" cy="5080000"/>
          </a:xfrm>
          <a:prstGeom prst="rect">
            <a:avLst/>
          </a:prstGeom>
          <a:noFill/>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2286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934A75-8E52-44F7-BD7A-23DAF00B0024}" type="datetimeFigureOut">
              <a:rPr lang="ru-RU" smtClean="0"/>
              <a:pPr/>
              <a:t>03.02.2016</a:t>
            </a:fld>
            <a:endParaRPr lang="ru-RU"/>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777789"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73511549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txStyles>
    <p:titleStyle>
      <a:lvl1pPr algn="ctr" defTabSz="914400" rtl="0" eaLnBrk="1" latinLnBrk="0" hangingPunct="1">
        <a:spcBef>
          <a:spcPct val="0"/>
        </a:spcBef>
        <a:buNone/>
        <a:defRPr sz="4000" b="0" kern="1200">
          <a:solidFill>
            <a:schemeClr val="bg1"/>
          </a:solidFill>
          <a:effectLst>
            <a:outerShdw blurRad="50800" dist="38100" dir="2700000" algn="tl" rotWithShape="0">
              <a:prstClr val="black">
                <a:alpha val="40000"/>
              </a:prstClr>
            </a:outerShdw>
            <a:reflection blurRad="6350" stA="55000" endA="3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Прямая соединительная линия 6"/>
          <p:cNvCxnSpPr/>
          <p:nvPr/>
        </p:nvCxnSpPr>
        <p:spPr>
          <a:xfrm flipV="1">
            <a:off x="5570401" y="3681415"/>
            <a:ext cx="3573599"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 name="Прямая соединительная линия 7"/>
          <p:cNvCxnSpPr/>
          <p:nvPr/>
        </p:nvCxnSpPr>
        <p:spPr>
          <a:xfrm>
            <a:off x="7030090" y="0"/>
            <a:ext cx="914639"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9" name="Полилиния 8"/>
          <p:cNvSpPr/>
          <p:nvPr/>
        </p:nvSpPr>
        <p:spPr>
          <a:xfrm>
            <a:off x="6891544" y="-8466"/>
            <a:ext cx="2254838" cy="6866467"/>
          </a:xfrm>
          <a:custGeom>
            <a:avLst/>
            <a:gdLst>
              <a:gd name="connsiteX0" fmla="*/ 2023534 w 3005667"/>
              <a:gd name="connsiteY0" fmla="*/ 8467 h 6866467"/>
              <a:gd name="connsiteX1" fmla="*/ 0 w 3005667"/>
              <a:gd name="connsiteY1" fmla="*/ 6866467 h 6866467"/>
              <a:gd name="connsiteX2" fmla="*/ 2997200 w 3005667"/>
              <a:gd name="connsiteY2" fmla="*/ 6858000 h 6866467"/>
              <a:gd name="connsiteX3" fmla="*/ 3005667 w 3005667"/>
              <a:gd name="connsiteY3" fmla="*/ 0 h 6866467"/>
              <a:gd name="connsiteX4" fmla="*/ 2023534 w 3005667"/>
              <a:gd name="connsiteY4" fmla="*/ 8467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5667" h="68664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800" dirty="0"/>
          </a:p>
        </p:txBody>
      </p:sp>
      <p:sp>
        <p:nvSpPr>
          <p:cNvPr id="10" name="Полилиния 9"/>
          <p:cNvSpPr/>
          <p:nvPr/>
        </p:nvSpPr>
        <p:spPr>
          <a:xfrm>
            <a:off x="7202776" y="-8466"/>
            <a:ext cx="1943606" cy="6866467"/>
          </a:xfrm>
          <a:custGeom>
            <a:avLst/>
            <a:gdLst>
              <a:gd name="connsiteX0" fmla="*/ 0 w 2590800"/>
              <a:gd name="connsiteY0" fmla="*/ 0 h 6866467"/>
              <a:gd name="connsiteX1" fmla="*/ 1202267 w 2590800"/>
              <a:gd name="connsiteY1" fmla="*/ 6866467 h 6866467"/>
              <a:gd name="connsiteX2" fmla="*/ 2590800 w 2590800"/>
              <a:gd name="connsiteY2" fmla="*/ 6866467 h 6866467"/>
              <a:gd name="connsiteX3" fmla="*/ 2582333 w 2590800"/>
              <a:gd name="connsiteY3" fmla="*/ 0 h 6866467"/>
              <a:gd name="connsiteX4" fmla="*/ 0 w 2590800"/>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00" h="6866467">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800" dirty="0"/>
          </a:p>
        </p:txBody>
      </p:sp>
      <p:sp>
        <p:nvSpPr>
          <p:cNvPr id="11" name="Полилиния 10"/>
          <p:cNvSpPr/>
          <p:nvPr/>
        </p:nvSpPr>
        <p:spPr>
          <a:xfrm>
            <a:off x="6700995" y="3048000"/>
            <a:ext cx="2445387" cy="3810000"/>
          </a:xfrm>
          <a:custGeom>
            <a:avLst/>
            <a:gdLst>
              <a:gd name="connsiteX0" fmla="*/ 0 w 3259667"/>
              <a:gd name="connsiteY0" fmla="*/ 3810000 h 3810000"/>
              <a:gd name="connsiteX1" fmla="*/ 3251200 w 3259667"/>
              <a:gd name="connsiteY1" fmla="*/ 0 h 3810000"/>
              <a:gd name="connsiteX2" fmla="*/ 3259667 w 3259667"/>
              <a:gd name="connsiteY2" fmla="*/ 3810000 h 3810000"/>
              <a:gd name="connsiteX3" fmla="*/ 0 w 3259667"/>
              <a:gd name="connsiteY3" fmla="*/ 3810000 h 3810000"/>
            </a:gdLst>
            <a:ahLst/>
            <a:cxnLst>
              <a:cxn ang="0">
                <a:pos x="connsiteX0" y="connsiteY0"/>
              </a:cxn>
              <a:cxn ang="0">
                <a:pos x="connsiteX1" y="connsiteY1"/>
              </a:cxn>
              <a:cxn ang="0">
                <a:pos x="connsiteX2" y="connsiteY2"/>
              </a:cxn>
              <a:cxn ang="0">
                <a:pos x="connsiteX3" y="connsiteY3"/>
              </a:cxn>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800" dirty="0"/>
          </a:p>
        </p:txBody>
      </p:sp>
      <p:sp>
        <p:nvSpPr>
          <p:cNvPr id="12" name="Полилиния 11"/>
          <p:cNvSpPr/>
          <p:nvPr/>
        </p:nvSpPr>
        <p:spPr>
          <a:xfrm>
            <a:off x="7005874" y="-8466"/>
            <a:ext cx="2140508" cy="6866467"/>
          </a:xfrm>
          <a:custGeom>
            <a:avLst/>
            <a:gdLst>
              <a:gd name="connsiteX0" fmla="*/ 0 w 2853267"/>
              <a:gd name="connsiteY0" fmla="*/ 0 h 6866467"/>
              <a:gd name="connsiteX1" fmla="*/ 2472267 w 2853267"/>
              <a:gd name="connsiteY1" fmla="*/ 6866467 h 6866467"/>
              <a:gd name="connsiteX2" fmla="*/ 2853267 w 2853267"/>
              <a:gd name="connsiteY2" fmla="*/ 6858000 h 6866467"/>
              <a:gd name="connsiteX3" fmla="*/ 2853267 w 2853267"/>
              <a:gd name="connsiteY3" fmla="*/ 0 h 6866467"/>
              <a:gd name="connsiteX4" fmla="*/ 0 w 2853267"/>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800" dirty="0"/>
          </a:p>
        </p:txBody>
      </p:sp>
      <p:sp>
        <p:nvSpPr>
          <p:cNvPr id="13" name="Полилиния 12"/>
          <p:cNvSpPr/>
          <p:nvPr/>
        </p:nvSpPr>
        <p:spPr>
          <a:xfrm>
            <a:off x="8180931" y="-8466"/>
            <a:ext cx="965451" cy="6866467"/>
          </a:xfrm>
          <a:custGeom>
            <a:avLst/>
            <a:gdLst>
              <a:gd name="connsiteX0" fmla="*/ 1016000 w 1286933"/>
              <a:gd name="connsiteY0" fmla="*/ 0 h 6866467"/>
              <a:gd name="connsiteX1" fmla="*/ 0 w 1286933"/>
              <a:gd name="connsiteY1" fmla="*/ 6866467 h 6866467"/>
              <a:gd name="connsiteX2" fmla="*/ 1286933 w 1286933"/>
              <a:gd name="connsiteY2" fmla="*/ 6866467 h 6866467"/>
              <a:gd name="connsiteX3" fmla="*/ 1278466 w 1286933"/>
              <a:gd name="connsiteY3" fmla="*/ 0 h 6866467"/>
              <a:gd name="connsiteX4" fmla="*/ 1016000 w 1286933"/>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800" dirty="0"/>
          </a:p>
        </p:txBody>
      </p:sp>
      <p:sp>
        <p:nvSpPr>
          <p:cNvPr id="14" name="Полилиния 13"/>
          <p:cNvSpPr/>
          <p:nvPr/>
        </p:nvSpPr>
        <p:spPr>
          <a:xfrm>
            <a:off x="8206338" y="-8468"/>
            <a:ext cx="952931" cy="6866467"/>
          </a:xfrm>
          <a:custGeom>
            <a:avLst/>
            <a:gdLst>
              <a:gd name="connsiteX0" fmla="*/ 0 w 1244600"/>
              <a:gd name="connsiteY0" fmla="*/ 0 h 6874934"/>
              <a:gd name="connsiteX1" fmla="*/ 1117600 w 1244600"/>
              <a:gd name="connsiteY1" fmla="*/ 6866467 h 6874934"/>
              <a:gd name="connsiteX2" fmla="*/ 1244600 w 1244600"/>
              <a:gd name="connsiteY2" fmla="*/ 6874934 h 6874934"/>
              <a:gd name="connsiteX3" fmla="*/ 1236134 w 1244600"/>
              <a:gd name="connsiteY3" fmla="*/ 0 h 6874934"/>
              <a:gd name="connsiteX4" fmla="*/ 0 w 1244600"/>
              <a:gd name="connsiteY4" fmla="*/ 0 h 6874934"/>
              <a:gd name="connsiteX0" fmla="*/ 0 w 1253067"/>
              <a:gd name="connsiteY0" fmla="*/ 0 h 6874934"/>
              <a:gd name="connsiteX1" fmla="*/ 1117600 w 1253067"/>
              <a:gd name="connsiteY1" fmla="*/ 6866467 h 6874934"/>
              <a:gd name="connsiteX2" fmla="*/ 1244600 w 1253067"/>
              <a:gd name="connsiteY2" fmla="*/ 6874934 h 6874934"/>
              <a:gd name="connsiteX3" fmla="*/ 1253067 w 1253067"/>
              <a:gd name="connsiteY3" fmla="*/ 0 h 6874934"/>
              <a:gd name="connsiteX4" fmla="*/ 0 w 1253067"/>
              <a:gd name="connsiteY4" fmla="*/ 0 h 6874934"/>
              <a:gd name="connsiteX0" fmla="*/ 0 w 1270244"/>
              <a:gd name="connsiteY0" fmla="*/ 0 h 6866467"/>
              <a:gd name="connsiteX1" fmla="*/ 1117600 w 1270244"/>
              <a:gd name="connsiteY1" fmla="*/ 6866467 h 6866467"/>
              <a:gd name="connsiteX2" fmla="*/ 1270000 w 1270244"/>
              <a:gd name="connsiteY2" fmla="*/ 6866467 h 6866467"/>
              <a:gd name="connsiteX3" fmla="*/ 1253067 w 1270244"/>
              <a:gd name="connsiteY3" fmla="*/ 0 h 6866467"/>
              <a:gd name="connsiteX4" fmla="*/ 0 w 1270244"/>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800" dirty="0"/>
          </a:p>
        </p:txBody>
      </p:sp>
      <p:sp>
        <p:nvSpPr>
          <p:cNvPr id="15" name="Полилиния 14"/>
          <p:cNvSpPr/>
          <p:nvPr/>
        </p:nvSpPr>
        <p:spPr>
          <a:xfrm>
            <a:off x="7780777" y="3589869"/>
            <a:ext cx="1365605" cy="3268133"/>
          </a:xfrm>
          <a:custGeom>
            <a:avLst/>
            <a:gdLst>
              <a:gd name="connsiteX0" fmla="*/ 0 w 1820333"/>
              <a:gd name="connsiteY0" fmla="*/ 3268133 h 3268133"/>
              <a:gd name="connsiteX1" fmla="*/ 1811866 w 1820333"/>
              <a:gd name="connsiteY1" fmla="*/ 0 h 3268133"/>
              <a:gd name="connsiteX2" fmla="*/ 1820333 w 1820333"/>
              <a:gd name="connsiteY2" fmla="*/ 3259666 h 3268133"/>
              <a:gd name="connsiteX3" fmla="*/ 0 w 1820333"/>
              <a:gd name="connsiteY3" fmla="*/ 3268133 h 3268133"/>
            </a:gdLst>
            <a:ahLst/>
            <a:cxnLst>
              <a:cxn ang="0">
                <a:pos x="connsiteX0" y="connsiteY0"/>
              </a:cxn>
              <a:cxn ang="0">
                <a:pos x="connsiteX1" y="connsiteY1"/>
              </a:cxn>
              <a:cxn ang="0">
                <a:pos x="connsiteX2" y="connsiteY2"/>
              </a:cxn>
              <a:cxn ang="0">
                <a:pos x="connsiteX3" y="connsiteY3"/>
              </a:cxn>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800" dirty="0"/>
          </a:p>
        </p:txBody>
      </p:sp>
      <p:sp>
        <p:nvSpPr>
          <p:cNvPr id="16" name="Полилиния 15"/>
          <p:cNvSpPr/>
          <p:nvPr/>
        </p:nvSpPr>
        <p:spPr>
          <a:xfrm>
            <a:off x="-6351" y="4013202"/>
            <a:ext cx="342989" cy="2853267"/>
          </a:xfrm>
          <a:custGeom>
            <a:avLst/>
            <a:gdLst>
              <a:gd name="connsiteX0" fmla="*/ 0 w 457200"/>
              <a:gd name="connsiteY0" fmla="*/ 0 h 2853267"/>
              <a:gd name="connsiteX1" fmla="*/ 457200 w 457200"/>
              <a:gd name="connsiteY1" fmla="*/ 2853267 h 2853267"/>
              <a:gd name="connsiteX2" fmla="*/ 0 w 457200"/>
              <a:gd name="connsiteY2" fmla="*/ 2844800 h 2853267"/>
              <a:gd name="connsiteX3" fmla="*/ 0 w 457200"/>
              <a:gd name="connsiteY3" fmla="*/ 0 h 2853267"/>
            </a:gdLst>
            <a:ahLst/>
            <a:cxnLst>
              <a:cxn ang="0">
                <a:pos x="connsiteX0" y="connsiteY0"/>
              </a:cxn>
              <a:cxn ang="0">
                <a:pos x="connsiteX1" y="connsiteY1"/>
              </a:cxn>
              <a:cxn ang="0">
                <a:pos x="connsiteX2" y="connsiteY2"/>
              </a:cxn>
              <a:cxn ang="0">
                <a:pos x="connsiteX3" y="connsiteY3"/>
              </a:cxn>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sz="1800" dirty="0"/>
          </a:p>
        </p:txBody>
      </p:sp>
      <p:sp>
        <p:nvSpPr>
          <p:cNvPr id="2" name="Заголовок 1"/>
          <p:cNvSpPr>
            <a:spLocks noGrp="1"/>
          </p:cNvSpPr>
          <p:nvPr>
            <p:ph type="title"/>
          </p:nvPr>
        </p:nvSpPr>
        <p:spPr>
          <a:xfrm>
            <a:off x="508134" y="609600"/>
            <a:ext cx="6449180" cy="1320800"/>
          </a:xfrm>
          <a:prstGeom prst="rect">
            <a:avLst/>
          </a:prstGeom>
        </p:spPr>
        <p:txBody>
          <a:bodyPr vert="horz" lIns="91440" tIns="45720" rIns="91440" bIns="45720" rtlCol="0" anchor="t">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508134" y="2160590"/>
            <a:ext cx="6449180" cy="3880773"/>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5405258" y="6041364"/>
            <a:ext cx="684133"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69C99C2-B96F-478E-9C72-E49554C1E486}" type="datetimeFigureOut">
              <a:rPr lang="ru-RU" smtClean="0"/>
              <a:pPr/>
              <a:t>03.02.2016</a:t>
            </a:fld>
            <a:endParaRPr lang="ru-RU"/>
          </a:p>
        </p:txBody>
      </p:sp>
      <p:sp>
        <p:nvSpPr>
          <p:cNvPr id="5" name="Нижний колонтитул 4"/>
          <p:cNvSpPr>
            <a:spLocks noGrp="1"/>
          </p:cNvSpPr>
          <p:nvPr>
            <p:ph type="ftr" sz="quarter" idx="3"/>
          </p:nvPr>
        </p:nvSpPr>
        <p:spPr>
          <a:xfrm>
            <a:off x="508133" y="6041364"/>
            <a:ext cx="472443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44676" y="6041364"/>
            <a:ext cx="512638" cy="365125"/>
          </a:xfrm>
          <a:prstGeom prst="rect">
            <a:avLst/>
          </a:prstGeom>
        </p:spPr>
        <p:txBody>
          <a:bodyPr vert="horz" lIns="91440" tIns="45720" rIns="91440" bIns="45720" rtlCol="0" anchor="ctr"/>
          <a:lstStyle>
            <a:lvl1pPr algn="r">
              <a:defRPr sz="900">
                <a:solidFill>
                  <a:schemeClr val="accent1"/>
                </a:solidFill>
              </a:defRPr>
            </a:lvl1pPr>
          </a:lstStyle>
          <a:p>
            <a:fld id="{B9D4408E-1DE2-4202-A493-EC1B784391ED}" type="slidenum">
              <a:rPr lang="ru-RU" smtClean="0"/>
              <a:pPr/>
              <a:t>‹#›</a:t>
            </a:fld>
            <a:endParaRPr lang="ru-RU"/>
          </a:p>
        </p:txBody>
      </p:sp>
    </p:spTree>
    <p:extLst>
      <p:ext uri="{BB962C8B-B14F-4D97-AF65-F5344CB8AC3E}">
        <p14:creationId xmlns="" xmlns:p14="http://schemas.microsoft.com/office/powerpoint/2010/main" val="16541979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Lst>
  <p:transition spd="med">
    <p:fade/>
  </p:transition>
  <p:timing>
    <p:tnLst>
      <p:par>
        <p:cTn id="1" dur="indefinite" restart="never" nodeType="tmRoot"/>
      </p:par>
    </p:tnLst>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56.xml"/><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30596" y="1628800"/>
            <a:ext cx="5826719" cy="1656184"/>
          </a:xfrm>
        </p:spPr>
        <p:txBody>
          <a:bodyPr>
            <a:normAutofit fontScale="90000"/>
          </a:bodyPr>
          <a:lstStyle/>
          <a:p>
            <a:r>
              <a:rPr lang="ru-RU" b="1" dirty="0" smtClean="0">
                <a:effectLst>
                  <a:outerShdw blurRad="38100" dist="38100" dir="2700000" algn="tl">
                    <a:srgbClr val="000000">
                      <a:alpha val="43137"/>
                    </a:srgbClr>
                  </a:outerShdw>
                </a:effectLst>
              </a:rPr>
              <a:t>Змеи в легендах и мифах</a:t>
            </a:r>
            <a:endParaRPr lang="ru-RU" b="1" dirty="0">
              <a:effectLst>
                <a:outerShdw blurRad="38100" dist="38100" dir="2700000" algn="tl">
                  <a:srgbClr val="000000">
                    <a:alpha val="43137"/>
                  </a:srgbClr>
                </a:outerShdw>
              </a:effectLst>
            </a:endParaRPr>
          </a:p>
        </p:txBody>
      </p:sp>
      <p:sp>
        <p:nvSpPr>
          <p:cNvPr id="3" name="Подзаголовок 2"/>
          <p:cNvSpPr>
            <a:spLocks noGrp="1"/>
          </p:cNvSpPr>
          <p:nvPr>
            <p:ph type="subTitle" idx="1"/>
          </p:nvPr>
        </p:nvSpPr>
        <p:spPr>
          <a:xfrm>
            <a:off x="1130596" y="4050835"/>
            <a:ext cx="5826719" cy="1538405"/>
          </a:xfrm>
        </p:spPr>
        <p:txBody>
          <a:bodyPr>
            <a:normAutofit fontScale="85000" lnSpcReduction="10000"/>
          </a:bodyPr>
          <a:lstStyle/>
          <a:p>
            <a:r>
              <a:rPr lang="ru-RU" dirty="0" smtClean="0">
                <a:solidFill>
                  <a:schemeClr val="accent2">
                    <a:lumMod val="50000"/>
                  </a:schemeClr>
                </a:solidFill>
              </a:rPr>
              <a:t>Веками в мифах, легендах, сказаниях различных народов упоминались змеи. Иногда это были обычные пресмыкающиеся, те, которых можно встретить в лесу или увидеть в зоопарке и по телевизору, иногда они принимали облик чудовищ, наделенных сверхъестественными способностями. Змеи ассоциировались как с добром, так и со злом, с жизнью и со смертью, с созиданием и разрушением.</a:t>
            </a:r>
            <a:endParaRPr lang="ru-RU" dirty="0">
              <a:solidFill>
                <a:schemeClr val="accent2">
                  <a:lumMod val="50000"/>
                </a:schemeClr>
              </a:solidFill>
            </a:endParaRPr>
          </a:p>
        </p:txBody>
      </p:sp>
      <p:sp>
        <p:nvSpPr>
          <p:cNvPr id="4" name="Прямоугольник 3"/>
          <p:cNvSpPr/>
          <p:nvPr/>
        </p:nvSpPr>
        <p:spPr>
          <a:xfrm>
            <a:off x="323528" y="6237312"/>
            <a:ext cx="4572000" cy="369332"/>
          </a:xfrm>
          <a:prstGeom prst="rect">
            <a:avLst/>
          </a:prstGeom>
        </p:spPr>
        <p:txBody>
          <a:bodyPr>
            <a:spAutoFit/>
          </a:bodyPr>
          <a:lstStyle/>
          <a:p>
            <a:r>
              <a:rPr lang="en-US" dirty="0" smtClean="0"/>
              <a:t>www.zooclub.ru</a:t>
            </a:r>
            <a:endParaRPr lang="en-US" dirty="0"/>
          </a:p>
        </p:txBody>
      </p:sp>
      <p:pic>
        <p:nvPicPr>
          <p:cNvPr id="5" name="Рисунок 4" descr="(9).gif"/>
          <p:cNvPicPr>
            <a:picLocks noChangeAspect="1"/>
          </p:cNvPicPr>
          <p:nvPr/>
        </p:nvPicPr>
        <p:blipFill>
          <a:blip r:embed="rId3" cstate="print"/>
          <a:stretch>
            <a:fillRect/>
          </a:stretch>
        </p:blipFill>
        <p:spPr>
          <a:xfrm>
            <a:off x="6516216" y="4941168"/>
            <a:ext cx="2417513" cy="1698303"/>
          </a:xfrm>
          <a:prstGeom prst="rect">
            <a:avLst/>
          </a:prstGeom>
        </p:spPr>
      </p:pic>
      <p:pic>
        <p:nvPicPr>
          <p:cNvPr id="6" name="Рисунок 5" descr="39.gif"/>
          <p:cNvPicPr>
            <a:picLocks noChangeAspect="1"/>
          </p:cNvPicPr>
          <p:nvPr/>
        </p:nvPicPr>
        <p:blipFill>
          <a:blip r:embed="rId4" cstate="print"/>
          <a:stretch>
            <a:fillRect/>
          </a:stretch>
        </p:blipFill>
        <p:spPr>
          <a:xfrm>
            <a:off x="251520" y="188640"/>
            <a:ext cx="2927083" cy="1613148"/>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8134" y="548680"/>
            <a:ext cx="6449180" cy="5492683"/>
          </a:xfrm>
        </p:spPr>
        <p:txBody>
          <a:bodyPr>
            <a:normAutofit/>
          </a:bodyPr>
          <a:lstStyle/>
          <a:p>
            <a:r>
              <a:rPr lang="ru-RU" sz="3200" b="1" dirty="0" smtClean="0">
                <a:solidFill>
                  <a:schemeClr val="accent2">
                    <a:lumMod val="50000"/>
                  </a:schemeClr>
                </a:solidFill>
              </a:rPr>
              <a:t>И для греков и для египтян змея свернувшаяся кольцом и кусающая свой хвост, считалась символом вечности. </a:t>
            </a:r>
            <a:r>
              <a:rPr lang="ru-RU" sz="3200" dirty="0" smtClean="0"/>
              <a:t>Основано это на веровании в то, что змея съедает сама себя и возрождается вновь в бесконечном цикле разрушения и созидания.</a:t>
            </a:r>
            <a:endParaRPr lang="ru-RU" sz="3200" dirty="0"/>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ЗМЕЙ-ИСКУСИТЕЛЬ</a:t>
            </a:r>
            <a:endParaRPr lang="ru-RU" dirty="0"/>
          </a:p>
        </p:txBody>
      </p:sp>
      <p:pic>
        <p:nvPicPr>
          <p:cNvPr id="6147" name="Picture 3"/>
          <p:cNvPicPr>
            <a:picLocks noGrp="1" noChangeAspect="1" noChangeArrowheads="1"/>
          </p:cNvPicPr>
          <p:nvPr>
            <p:ph idx="1"/>
          </p:nvPr>
        </p:nvPicPr>
        <p:blipFill>
          <a:blip r:embed="rId2" cstate="print"/>
          <a:srcRect/>
          <a:stretch>
            <a:fillRect/>
          </a:stretch>
        </p:blipFill>
        <p:spPr bwMode="auto">
          <a:xfrm>
            <a:off x="683568" y="1772816"/>
            <a:ext cx="5937597" cy="4453198"/>
          </a:xfrm>
          <a:prstGeom prst="rect">
            <a:avLst/>
          </a:prstGeom>
          <a:noFill/>
          <a:ln w="9525">
            <a:solidFill>
              <a:schemeClr val="accent1">
                <a:lumMod val="60000"/>
                <a:lumOff val="40000"/>
              </a:schemeClr>
            </a:solidFill>
            <a:miter lim="800000"/>
            <a:headEnd/>
            <a:tailEnd/>
          </a:ln>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8134" y="620688"/>
            <a:ext cx="6449180" cy="5420675"/>
          </a:xfrm>
        </p:spPr>
        <p:txBody>
          <a:bodyPr>
            <a:normAutofit/>
          </a:bodyPr>
          <a:lstStyle/>
          <a:p>
            <a:r>
              <a:rPr lang="ru-RU" sz="2000" b="1" dirty="0" smtClean="0">
                <a:solidFill>
                  <a:schemeClr val="accent2">
                    <a:lumMod val="50000"/>
                  </a:schemeClr>
                </a:solidFill>
              </a:rPr>
              <a:t>Живущие на земле и под землей змеи в мифах и верованиях некоторых народов считались существами, охраняющими вход в подземное царство</a:t>
            </a:r>
            <a:r>
              <a:rPr lang="ru-RU" sz="2000" dirty="0" smtClean="0"/>
              <a:t>. В этой ипостаси они ассоциируются с тайной мудростью и священными обрядами, но также имеют и другое, более зловещее значение. </a:t>
            </a:r>
          </a:p>
          <a:p>
            <a:pPr>
              <a:buNone/>
            </a:pPr>
            <a:endParaRPr lang="ru-RU" sz="2000" dirty="0" smtClean="0"/>
          </a:p>
          <a:p>
            <a:r>
              <a:rPr lang="ru-RU" sz="2000" dirty="0" smtClean="0"/>
              <a:t>Змея как символ зла, смерти и предательства может быть связана с тем фактом, что многие из них ядовиты и опасны. Дьявол и его сподручные часто изображаются в виде змея, напоминая о том факте, что именно хитрый </a:t>
            </a:r>
            <a:r>
              <a:rPr lang="ru-RU" sz="2000" b="1" dirty="0" smtClean="0">
                <a:solidFill>
                  <a:schemeClr val="accent2">
                    <a:lumMod val="50000"/>
                  </a:schemeClr>
                </a:solidFill>
              </a:rPr>
              <a:t>Змей-искуситель заставил Адама и Еву ослушаться Бога</a:t>
            </a:r>
            <a:r>
              <a:rPr lang="ru-RU" sz="2000" dirty="0" smtClean="0"/>
              <a:t> и лишиться жизни в райском саду Эдема.</a:t>
            </a:r>
            <a:endParaRPr lang="ru-RU" sz="2000" dirty="0"/>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СВЯТОЙ </a:t>
            </a:r>
            <a:br>
              <a:rPr lang="ru-RU" dirty="0" smtClean="0"/>
            </a:br>
            <a:r>
              <a:rPr lang="ru-RU" dirty="0" smtClean="0"/>
              <a:t>ПАТРИК</a:t>
            </a:r>
            <a:endParaRPr lang="ru-RU"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2915816" y="260648"/>
            <a:ext cx="3441653" cy="6237119"/>
          </a:xfrm>
          <a:prstGeom prst="rect">
            <a:avLst/>
          </a:prstGeom>
          <a:noFill/>
          <a:ln w="9525">
            <a:solidFill>
              <a:schemeClr val="accent1">
                <a:lumMod val="60000"/>
                <a:lumOff val="40000"/>
              </a:schemeClr>
            </a:solidFill>
            <a:miter lim="800000"/>
            <a:headEnd/>
            <a:tailEnd/>
          </a:ln>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8134" y="908720"/>
            <a:ext cx="6449180" cy="5132643"/>
          </a:xfrm>
        </p:spPr>
        <p:txBody>
          <a:bodyPr>
            <a:normAutofit/>
          </a:bodyPr>
          <a:lstStyle/>
          <a:p>
            <a:r>
              <a:rPr lang="ru-RU" sz="2800" dirty="0" smtClean="0"/>
              <a:t>Некоторые святые в христианской религии имели возможность изгонять змей, демонстрируя тем самым чудесную силу, данную им создателем. Так, </a:t>
            </a:r>
            <a:r>
              <a:rPr lang="ru-RU" sz="2800" b="1" dirty="0" smtClean="0">
                <a:solidFill>
                  <a:schemeClr val="accent2">
                    <a:lumMod val="50000"/>
                  </a:schemeClr>
                </a:solidFill>
              </a:rPr>
              <a:t>Святой Патрик избавил от змей Ирландию</a:t>
            </a:r>
            <a:r>
              <a:rPr lang="ru-RU" sz="2800" dirty="0" smtClean="0"/>
              <a:t>.</a:t>
            </a:r>
          </a:p>
          <a:p>
            <a:endParaRPr lang="ru-RU" dirty="0" smtClean="0"/>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НАГА</a:t>
            </a:r>
            <a:endParaRPr lang="ru-RU"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2267744" y="548680"/>
            <a:ext cx="3904438" cy="5376875"/>
          </a:xfrm>
          <a:prstGeom prst="rect">
            <a:avLst/>
          </a:prstGeom>
          <a:noFill/>
          <a:ln w="9525">
            <a:solidFill>
              <a:schemeClr val="accent1">
                <a:lumMod val="60000"/>
                <a:lumOff val="40000"/>
              </a:schemeClr>
            </a:solidFill>
            <a:miter lim="800000"/>
            <a:headEnd/>
            <a:tailEnd/>
          </a:ln>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8134" y="620688"/>
            <a:ext cx="6449180" cy="5420675"/>
          </a:xfrm>
        </p:spPr>
        <p:txBody>
          <a:bodyPr/>
          <a:lstStyle/>
          <a:p>
            <a:r>
              <a:rPr lang="ru-RU" sz="2000" b="1" dirty="0" smtClean="0">
                <a:solidFill>
                  <a:schemeClr val="accent2">
                    <a:lumMod val="50000"/>
                  </a:schemeClr>
                </a:solidFill>
              </a:rPr>
              <a:t>Нага — божество индийской и буддистской мифологии </a:t>
            </a:r>
            <a:r>
              <a:rPr lang="ru-RU" sz="2000" dirty="0" smtClean="0"/>
              <a:t>показывает, как змея может символизировать одновременно добро и зло, страх и надежду. Не смотря на то, что эти существа могут принимать любую форму, включая полное перевоплощение в человека, чаще всего их изображают в виде змеи с человеческой головой. </a:t>
            </a:r>
          </a:p>
          <a:p>
            <a:r>
              <a:rPr lang="ru-RU" sz="2000" dirty="0" smtClean="0"/>
              <a:t>Наги живут в подводном или подземном царстве. Они контролируют выпадение дождей и различными способами общаются с богами и людьми. Одни творят добро, как, например, </a:t>
            </a:r>
            <a:r>
              <a:rPr lang="ru-RU" sz="2000" dirty="0" err="1" smtClean="0"/>
              <a:t>Мучалинда</a:t>
            </a:r>
            <a:r>
              <a:rPr lang="ru-RU" sz="2000" dirty="0" smtClean="0"/>
              <a:t>, король змей, который укрыл Будду во время шторма. Другие могут быть жестокими и мстительными.</a:t>
            </a:r>
          </a:p>
          <a:p>
            <a:endParaRPr lang="ru-RU" dirty="0"/>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ЗМЕИ В МИФОЛОГИИ</a:t>
            </a:r>
            <a:endParaRPr lang="ru-RU"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467544" y="1484784"/>
            <a:ext cx="6416402" cy="4651891"/>
          </a:xfrm>
          <a:prstGeom prst="rect">
            <a:avLst/>
          </a:prstGeom>
          <a:noFill/>
          <a:ln w="9525">
            <a:solidFill>
              <a:schemeClr val="accent1">
                <a:lumMod val="60000"/>
                <a:lumOff val="40000"/>
              </a:schemeClr>
            </a:solidFill>
            <a:miter lim="800000"/>
            <a:headEnd/>
            <a:tailEnd/>
          </a:ln>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8134" y="908720"/>
            <a:ext cx="6449180" cy="5132643"/>
          </a:xfrm>
        </p:spPr>
        <p:txBody>
          <a:bodyPr>
            <a:normAutofit/>
          </a:bodyPr>
          <a:lstStyle/>
          <a:p>
            <a:r>
              <a:rPr lang="ru-RU" sz="2400" b="1" dirty="0" smtClean="0">
                <a:solidFill>
                  <a:schemeClr val="accent2">
                    <a:lumMod val="50000"/>
                  </a:schemeClr>
                </a:solidFill>
              </a:rPr>
              <a:t>Во многих мифологических существах качества змеи соединяются с чертами человека или различных животных</a:t>
            </a:r>
            <a:r>
              <a:rPr lang="ru-RU" sz="2400" dirty="0" smtClean="0"/>
              <a:t>. В греческой мифологии </a:t>
            </a:r>
            <a:r>
              <a:rPr lang="ru-RU" sz="2400" b="1" dirty="0" smtClean="0">
                <a:solidFill>
                  <a:schemeClr val="accent2">
                    <a:lumMod val="50000"/>
                  </a:schemeClr>
                </a:solidFill>
              </a:rPr>
              <a:t>Ехидна</a:t>
            </a:r>
            <a:r>
              <a:rPr lang="ru-RU" sz="2400" dirty="0" smtClean="0"/>
              <a:t> была наполовину женщиной, наполовину змееподобным чудовищем, а среди ее потомства было несколько драконов. Культурным героем Афин является </a:t>
            </a:r>
            <a:r>
              <a:rPr lang="ru-RU" sz="2400" dirty="0" err="1" smtClean="0"/>
              <a:t>Цекропс</a:t>
            </a:r>
            <a:r>
              <a:rPr lang="ru-RU" sz="2400" dirty="0" smtClean="0"/>
              <a:t>, имеющий голову человека и тело змеи. Важное место в мифологии ацтеков и </a:t>
            </a:r>
            <a:r>
              <a:rPr lang="ru-RU" sz="2400" dirty="0" err="1" smtClean="0"/>
              <a:t>толтеков</a:t>
            </a:r>
            <a:r>
              <a:rPr lang="ru-RU" sz="2400" dirty="0" smtClean="0"/>
              <a:t> занимал </a:t>
            </a:r>
            <a:r>
              <a:rPr lang="ru-RU" sz="2400" dirty="0" err="1" smtClean="0"/>
              <a:t>Кветцалькоатль</a:t>
            </a:r>
            <a:r>
              <a:rPr lang="ru-RU" sz="2400" dirty="0" smtClean="0"/>
              <a:t>, пернатый змей.</a:t>
            </a:r>
            <a:endParaRPr lang="ru-RU" sz="2400" dirty="0"/>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ВАСИЛИСК</a:t>
            </a:r>
            <a:endParaRPr lang="ru-RU"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611560" y="1396684"/>
            <a:ext cx="6048672" cy="4838938"/>
          </a:xfrm>
          <a:prstGeom prst="rect">
            <a:avLst/>
          </a:prstGeom>
          <a:noFill/>
          <a:ln w="9525">
            <a:solidFill>
              <a:schemeClr val="accent1">
                <a:lumMod val="60000"/>
                <a:lumOff val="40000"/>
              </a:schemeClr>
            </a:solidFill>
            <a:miter lim="800000"/>
            <a:headEnd/>
            <a:tailEnd/>
          </a:ln>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115616" y="476672"/>
            <a:ext cx="5111750" cy="5832648"/>
          </a:xfrm>
        </p:spPr>
        <p:txBody>
          <a:bodyPr>
            <a:normAutofit/>
          </a:bodyPr>
          <a:lstStyle/>
          <a:p>
            <a:r>
              <a:rPr lang="ru-RU" dirty="0" smtClean="0"/>
              <a:t>Взгляните на эту брошь, изготовленную в Норвегии в VI веке. Она выполнена в виде змея, которого называли </a:t>
            </a:r>
            <a:r>
              <a:rPr lang="ru-RU" b="1" dirty="0" err="1" smtClean="0">
                <a:solidFill>
                  <a:schemeClr val="accent2">
                    <a:lumMod val="50000"/>
                  </a:schemeClr>
                </a:solidFill>
              </a:rPr>
              <a:t>Йормунганд</a:t>
            </a:r>
            <a:r>
              <a:rPr lang="ru-RU" dirty="0" smtClean="0"/>
              <a:t>, что означает «Змей, окружающий мир». Это существо часто встречается в норвежской мифологии. В одном из мифов рассказывается о том, как бог Тор пытался осушить океан и изгнать Змея.</a:t>
            </a:r>
            <a:endParaRPr lang="ru-RU" dirty="0"/>
          </a:p>
        </p:txBody>
      </p:sp>
      <p:pic>
        <p:nvPicPr>
          <p:cNvPr id="1026" name="Picture 2"/>
          <p:cNvPicPr>
            <a:picLocks noChangeAspect="1" noChangeArrowheads="1"/>
          </p:cNvPicPr>
          <p:nvPr/>
        </p:nvPicPr>
        <p:blipFill>
          <a:blip r:embed="rId3" cstate="print"/>
          <a:srcRect/>
          <a:stretch>
            <a:fillRect/>
          </a:stretch>
        </p:blipFill>
        <p:spPr bwMode="auto">
          <a:xfrm>
            <a:off x="1331640" y="3140968"/>
            <a:ext cx="4461011" cy="3312368"/>
          </a:xfrm>
          <a:prstGeom prst="rect">
            <a:avLst/>
          </a:prstGeom>
          <a:noFill/>
          <a:ln w="9525">
            <a:solidFill>
              <a:schemeClr val="accent1">
                <a:lumMod val="60000"/>
                <a:lumOff val="40000"/>
              </a:schemeClr>
            </a:solidFill>
            <a:miter lim="800000"/>
            <a:headEnd/>
            <a:tailEnd/>
          </a:ln>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8134" y="620688"/>
            <a:ext cx="6449180" cy="5420675"/>
          </a:xfrm>
        </p:spPr>
        <p:txBody>
          <a:bodyPr>
            <a:normAutofit/>
          </a:bodyPr>
          <a:lstStyle/>
          <a:p>
            <a:r>
              <a:rPr lang="ru-RU" sz="2800" b="1" dirty="0" smtClean="0">
                <a:solidFill>
                  <a:schemeClr val="accent2">
                    <a:lumMod val="50000"/>
                  </a:schemeClr>
                </a:solidFill>
              </a:rPr>
              <a:t>В средние века в Европе люди рассказывали о василиске</a:t>
            </a:r>
            <a:r>
              <a:rPr lang="ru-RU" sz="2800" dirty="0" smtClean="0"/>
              <a:t>, змее с туловищем дракона, который мог убить свою жертву всего лишь взглянув или дохнув на нее. </a:t>
            </a:r>
            <a:r>
              <a:rPr lang="ru-RU" sz="2800" dirty="0" err="1" smtClean="0"/>
              <a:t>Мелузина</a:t>
            </a:r>
            <a:r>
              <a:rPr lang="ru-RU" sz="2800" dirty="0" smtClean="0"/>
              <a:t>, еще одна фигура европейского фольклора была полуженщиной-полузмеей или полурыбой и должна была один день в неделю проводить в воде.</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АПОФИС и МЕХЕН</a:t>
            </a:r>
            <a:endParaRPr lang="ru-RU" dirty="0"/>
          </a:p>
        </p:txBody>
      </p:sp>
      <p:pic>
        <p:nvPicPr>
          <p:cNvPr id="6" name="Picture 2"/>
          <p:cNvPicPr>
            <a:picLocks noGrp="1" noChangeAspect="1" noChangeArrowheads="1"/>
          </p:cNvPicPr>
          <p:nvPr>
            <p:ph idx="1"/>
          </p:nvPr>
        </p:nvPicPr>
        <p:blipFill>
          <a:blip r:embed="rId2" cstate="print"/>
          <a:srcRect/>
          <a:stretch>
            <a:fillRect/>
          </a:stretch>
        </p:blipFill>
        <p:spPr bwMode="auto">
          <a:xfrm>
            <a:off x="539552" y="1556792"/>
            <a:ext cx="6051820" cy="5035304"/>
          </a:xfrm>
          <a:prstGeom prst="rect">
            <a:avLst/>
          </a:prstGeom>
          <a:noFill/>
          <a:ln w="9525">
            <a:solidFill>
              <a:schemeClr val="accent1">
                <a:lumMod val="60000"/>
                <a:lumOff val="40000"/>
              </a:schemeClr>
            </a:solidFill>
            <a:miter lim="800000"/>
            <a:headEnd/>
            <a:tailEnd/>
          </a:ln>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8134" y="548680"/>
            <a:ext cx="6449180" cy="5492683"/>
          </a:xfrm>
        </p:spPr>
        <p:txBody>
          <a:bodyPr>
            <a:normAutofit/>
          </a:bodyPr>
          <a:lstStyle/>
          <a:p>
            <a:r>
              <a:rPr lang="ru-RU" sz="2100" dirty="0" smtClean="0"/>
              <a:t>Мифические существа, проявляющие свои негативные качества, часто изображаются в виде врагов людей и богов. Например, чудовище, встречающееся в норвежских преданиях, это </a:t>
            </a:r>
            <a:r>
              <a:rPr lang="ru-RU" sz="2100" dirty="0" err="1" smtClean="0"/>
              <a:t>Нидхогг</a:t>
            </a:r>
            <a:r>
              <a:rPr lang="ru-RU" sz="2100" dirty="0" smtClean="0"/>
              <a:t>, змей, обвивающий корни Древа Мира. Веками он пытается уничтожить мир, раздавив или прокусив ствол этого Древа. В мифологии древнего Египта форму змея принимает демон хаоса, </a:t>
            </a:r>
            <a:r>
              <a:rPr lang="ru-RU" sz="2100" dirty="0" err="1" smtClean="0"/>
              <a:t>Апофис</a:t>
            </a:r>
            <a:r>
              <a:rPr lang="ru-RU" sz="2100" dirty="0" smtClean="0"/>
              <a:t>. Каждую ночь он нападал на Ра, бога Солнца. Но </a:t>
            </a:r>
            <a:r>
              <a:rPr lang="ru-RU" sz="2100" dirty="0" err="1" smtClean="0"/>
              <a:t>Мехен</a:t>
            </a:r>
            <a:r>
              <a:rPr lang="ru-RU" sz="2100" dirty="0" smtClean="0"/>
              <a:t>, другой гигантский змей обвивался вокруг солнечной лодки Ра и защищал его от </a:t>
            </a:r>
            <a:r>
              <a:rPr lang="ru-RU" sz="2100" dirty="0" err="1" smtClean="0"/>
              <a:t>Апофиса</a:t>
            </a:r>
            <a:r>
              <a:rPr lang="ru-RU" sz="2100" dirty="0" smtClean="0"/>
              <a:t> — прекрасный пример того, что змеи могут символизировать как добро, так и зло. </a:t>
            </a:r>
            <a:endParaRPr lang="ru-RU" sz="2100" dirty="0"/>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ЗМЕЙ ДА</a:t>
            </a:r>
            <a:endParaRPr lang="ru-RU" dirty="0"/>
          </a:p>
        </p:txBody>
      </p:sp>
      <p:pic>
        <p:nvPicPr>
          <p:cNvPr id="13314" name="Picture 2"/>
          <p:cNvPicPr>
            <a:picLocks noGrp="1" noChangeAspect="1" noChangeArrowheads="1"/>
          </p:cNvPicPr>
          <p:nvPr>
            <p:ph idx="1"/>
          </p:nvPr>
        </p:nvPicPr>
        <p:blipFill>
          <a:blip r:embed="rId2" cstate="print"/>
          <a:srcRect/>
          <a:stretch>
            <a:fillRect/>
          </a:stretch>
        </p:blipFill>
        <p:spPr bwMode="auto">
          <a:xfrm>
            <a:off x="323528" y="1556793"/>
            <a:ext cx="6733947" cy="4464495"/>
          </a:xfrm>
          <a:prstGeom prst="rect">
            <a:avLst/>
          </a:prstGeom>
          <a:noFill/>
          <a:ln w="9525">
            <a:solidFill>
              <a:schemeClr val="accent1">
                <a:lumMod val="60000"/>
                <a:lumOff val="40000"/>
              </a:schemeClr>
            </a:solidFill>
            <a:miter lim="800000"/>
            <a:headEnd/>
            <a:tailEnd/>
          </a:ln>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8134" y="764704"/>
            <a:ext cx="6449180" cy="5276659"/>
          </a:xfrm>
        </p:spPr>
        <p:txBody>
          <a:bodyPr/>
          <a:lstStyle/>
          <a:p>
            <a:r>
              <a:rPr lang="ru-RU" sz="2400" dirty="0" smtClean="0"/>
              <a:t>Мифологические змеи, как силы добра могут действовать разными способами — создают мир, защищают его, помогают людям. Племена, проживающие в западной Африке рассказывают о Да, огромной змее, 3500 колец которой поддерживают космический океан, в котором плавает земля. Другие 3500 колец поддерживают небо. Иногда люди видят отблеск многоцветной чешуи Да в радуге или в свете, отраженном в поверхности воды.</a:t>
            </a:r>
          </a:p>
          <a:p>
            <a:endParaRPr lang="ru-RU" dirty="0"/>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cstate="print"/>
          <a:srcRect/>
          <a:stretch>
            <a:fillRect/>
          </a:stretch>
        </p:blipFill>
        <p:spPr bwMode="auto">
          <a:xfrm>
            <a:off x="323528" y="1052736"/>
            <a:ext cx="6651346" cy="4921996"/>
          </a:xfrm>
          <a:prstGeom prst="rect">
            <a:avLst/>
          </a:prstGeom>
          <a:noFill/>
          <a:ln w="9525">
            <a:solidFill>
              <a:schemeClr val="accent1">
                <a:lumMod val="60000"/>
                <a:lumOff val="40000"/>
              </a:schemeClr>
            </a:solidFill>
            <a:miter lim="800000"/>
            <a:headEnd/>
            <a:tailEnd/>
          </a:ln>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8134" y="620688"/>
            <a:ext cx="6449180" cy="5420675"/>
          </a:xfrm>
        </p:spPr>
        <p:txBody>
          <a:bodyPr>
            <a:normAutofit/>
          </a:bodyPr>
          <a:lstStyle/>
          <a:p>
            <a:r>
              <a:rPr lang="ru-RU" sz="2200" dirty="0" smtClean="0"/>
              <a:t>Согласно рассказам индейцев племени </a:t>
            </a:r>
            <a:r>
              <a:rPr lang="ru-RU" sz="2200" dirty="0" err="1" smtClean="0"/>
              <a:t>диегуэньо</a:t>
            </a:r>
            <a:r>
              <a:rPr lang="ru-RU" sz="2200" dirty="0" smtClean="0"/>
              <a:t>, живущего на территории Калифорнии, многие секреты цивилизации люди узнали от гигантской змеи по имени </a:t>
            </a:r>
            <a:r>
              <a:rPr lang="ru-RU" sz="2200" b="1" dirty="0" err="1" smtClean="0">
                <a:solidFill>
                  <a:schemeClr val="accent2">
                    <a:lumMod val="50000"/>
                  </a:schemeClr>
                </a:solidFill>
              </a:rPr>
              <a:t>Умаи-хулхлайа-вит</a:t>
            </a:r>
            <a:r>
              <a:rPr lang="ru-RU" sz="2200" dirty="0" smtClean="0"/>
              <a:t>. Эта змея жила в океане, пока люди не исполнили определенный обряд и не позвали ее на Землю. Они построили для нее жилье, но оно было слишком мало, чтобы вместить ее. Когда она почти целиком заползла туда, люди подожгли убежище, и вскоре тело змеи вспыхнуло, наполняя землю знанием, мудростью, песнями и другими культурными богатствами, которые в нем хранились.</a:t>
            </a:r>
            <a:endParaRPr lang="ru-RU" sz="2200" dirty="0"/>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МОРСКИЕ ЗМЕИ</a:t>
            </a:r>
            <a:endParaRPr lang="ru-RU" dirty="0"/>
          </a:p>
        </p:txBody>
      </p:sp>
      <p:pic>
        <p:nvPicPr>
          <p:cNvPr id="15362" name="Picture 2"/>
          <p:cNvPicPr>
            <a:picLocks noGrp="1" noChangeAspect="1" noChangeArrowheads="1"/>
          </p:cNvPicPr>
          <p:nvPr>
            <p:ph idx="1"/>
          </p:nvPr>
        </p:nvPicPr>
        <p:blipFill>
          <a:blip r:embed="rId2" cstate="print"/>
          <a:srcRect/>
          <a:stretch>
            <a:fillRect/>
          </a:stretch>
        </p:blipFill>
        <p:spPr bwMode="auto">
          <a:xfrm>
            <a:off x="251520" y="1844824"/>
            <a:ext cx="7036061" cy="3833440"/>
          </a:xfrm>
          <a:prstGeom prst="rect">
            <a:avLst/>
          </a:prstGeom>
          <a:noFill/>
          <a:ln w="9525">
            <a:solidFill>
              <a:schemeClr val="accent1">
                <a:lumMod val="60000"/>
                <a:lumOff val="40000"/>
              </a:schemeClr>
            </a:solidFill>
            <a:miter lim="800000"/>
            <a:headEnd/>
            <a:tailEnd/>
          </a:ln>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8134" y="548680"/>
            <a:ext cx="6449180" cy="5492683"/>
          </a:xfrm>
        </p:spPr>
        <p:txBody>
          <a:bodyPr>
            <a:noAutofit/>
          </a:bodyPr>
          <a:lstStyle/>
          <a:p>
            <a:r>
              <a:rPr lang="ru-RU" sz="2200" b="1" dirty="0" smtClean="0">
                <a:solidFill>
                  <a:schemeClr val="accent2">
                    <a:lumMod val="50000"/>
                  </a:schemeClr>
                </a:solidFill>
              </a:rPr>
              <a:t>Таинственные змеи присутствуют не только в древних мифах, но и в более современных легендах</a:t>
            </a:r>
            <a:r>
              <a:rPr lang="ru-RU" sz="2200" dirty="0" smtClean="0"/>
              <a:t>. Веками люди рассказывали о гигантских змеях или змееподобных чудовищах, живущих в море или озерах. Хотя ученые, исследующие моря признают, что морские глубины могут населять неизвестные существа, никто, тем не менее, не доказал существование нового вида морской змеи. Наиболее вероятно, что таинственные существа, замеченные в воде, это всего лишь плавающие массы водорослей, бревна, гигантские кальмары или обыкновенные акулы и морские львы.</a:t>
            </a:r>
            <a:endParaRPr lang="ru-RU" sz="2200" dirty="0"/>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ЗМЕЯ КАК СИМВОЛ</a:t>
            </a:r>
            <a:endParaRPr lang="ru-RU"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539552" y="1772816"/>
            <a:ext cx="6244080" cy="4345880"/>
          </a:xfrm>
          <a:prstGeom prst="rect">
            <a:avLst/>
          </a:prstGeom>
          <a:noFill/>
          <a:ln w="9525">
            <a:solidFill>
              <a:schemeClr val="accent1">
                <a:lumMod val="60000"/>
                <a:lumOff val="40000"/>
              </a:schemeClr>
            </a:solidFill>
            <a:miter lim="800000"/>
            <a:headEnd/>
            <a:tailEnd/>
          </a:ln>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8134" y="692696"/>
            <a:ext cx="6449180" cy="5348667"/>
          </a:xfrm>
        </p:spPr>
        <p:txBody>
          <a:bodyPr>
            <a:noAutofit/>
          </a:bodyPr>
          <a:lstStyle/>
          <a:p>
            <a:r>
              <a:rPr lang="ru-RU" sz="2200" b="1" dirty="0" smtClean="0">
                <a:solidFill>
                  <a:schemeClr val="accent2">
                    <a:lumMod val="50000"/>
                  </a:schemeClr>
                </a:solidFill>
              </a:rPr>
              <a:t>В религии, мифологии и литературе змея часто выступает как символ способности приносить здоровое потомство</a:t>
            </a:r>
            <a:r>
              <a:rPr lang="ru-RU" sz="2200" dirty="0" smtClean="0"/>
              <a:t>, отчасти потому, что это существо напоминает своей формой мужской половой орган. Также змеи ассоциируются с водой и землей, так как многие виды этих животных живут в воде или в норах под землей. Древние китайцы считали змею символом животворящего дождя. Традиционные верования Австралийцев, индийцев, североамериканцев и африканцев связывали змею с радугой, которая в свою очередь была символом дождя и плодородия.</a:t>
            </a:r>
            <a:endParaRPr lang="ru-RU" sz="2200" dirty="0"/>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АСКЛЕПИЙ</a:t>
            </a:r>
            <a:endParaRPr lang="ru-RU"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3203848" y="476672"/>
            <a:ext cx="3751503" cy="5760640"/>
          </a:xfrm>
          <a:prstGeom prst="rect">
            <a:avLst/>
          </a:prstGeom>
          <a:noFill/>
          <a:ln w="9525">
            <a:solidFill>
              <a:schemeClr val="accent1">
                <a:lumMod val="60000"/>
                <a:lumOff val="40000"/>
              </a:schemeClr>
            </a:solidFill>
            <a:miter lim="800000"/>
            <a:headEnd/>
            <a:tailEnd/>
          </a:ln>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8134" y="692696"/>
            <a:ext cx="6449180" cy="5348667"/>
          </a:xfrm>
        </p:spPr>
        <p:txBody>
          <a:bodyPr/>
          <a:lstStyle/>
          <a:p>
            <a:r>
              <a:rPr lang="ru-RU" sz="2400" dirty="0" smtClean="0"/>
              <a:t>По мере своего роста змея несколько раз меняет свою кожу, сбрасывая старую, под которой оказывается новая, сияющая яркими красками. По этой причине змею считают символом возрождения, перемен, бессмертия, врачевания. </a:t>
            </a:r>
            <a:r>
              <a:rPr lang="ru-RU" sz="2400" b="1" dirty="0" smtClean="0">
                <a:solidFill>
                  <a:schemeClr val="accent2">
                    <a:lumMod val="50000"/>
                  </a:schemeClr>
                </a:solidFill>
              </a:rPr>
              <a:t>В древней Греции змей считали священными благодаря Асклепию, богу медицины</a:t>
            </a:r>
            <a:r>
              <a:rPr lang="ru-RU" sz="2400" dirty="0" smtClean="0"/>
              <a:t>. Асклепия изображают с посохом, увитым змеями. </a:t>
            </a:r>
          </a:p>
          <a:p>
            <a:pPr>
              <a:buNone/>
            </a:pPr>
            <a:endParaRPr lang="ru-RU" dirty="0" smtClean="0"/>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ЖЕЗЛ АСКЛЕПИЯ</a:t>
            </a:r>
            <a:endParaRPr lang="ru-RU"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1763688" y="1412776"/>
            <a:ext cx="4153967" cy="5080525"/>
          </a:xfrm>
          <a:prstGeom prst="rect">
            <a:avLst/>
          </a:prstGeom>
          <a:noFill/>
          <a:ln w="9525">
            <a:solidFill>
              <a:schemeClr val="accent1">
                <a:lumMod val="60000"/>
                <a:lumOff val="40000"/>
              </a:schemeClr>
            </a:solidFill>
            <a:miter lim="800000"/>
            <a:headEnd/>
            <a:tailEnd/>
          </a:ln>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8134" y="692696"/>
            <a:ext cx="6449180" cy="5348667"/>
          </a:xfrm>
        </p:spPr>
        <p:txBody>
          <a:bodyPr>
            <a:normAutofit/>
          </a:bodyPr>
          <a:lstStyle/>
          <a:p>
            <a:r>
              <a:rPr lang="ru-RU" sz="2400" dirty="0" smtClean="0"/>
              <a:t>Легенда рассказывает, что однажды он шёл, опираясь на посох, и вдруг посох обвила змея. Испугавшись, Асклепий убил змею. Но следом появилась вторая змея, которая несла во рту какую-то траву. Эта трава воскресила убитую. Асклепий нашел эту траву и с её помощью стал воскрешать мёртвых. Обвитый змеёй жезл Асклепия стал символом медицины.</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Grp="1" noChangeAspect="1" noChangeArrowheads="1"/>
          </p:cNvPicPr>
          <p:nvPr>
            <p:ph idx="1"/>
          </p:nvPr>
        </p:nvPicPr>
        <p:blipFill>
          <a:blip r:embed="rId2" cstate="print"/>
          <a:srcRect/>
          <a:stretch>
            <a:fillRect/>
          </a:stretch>
        </p:blipFill>
        <p:spPr bwMode="auto">
          <a:xfrm>
            <a:off x="1043608" y="764704"/>
            <a:ext cx="5343549" cy="5309350"/>
          </a:xfrm>
          <a:prstGeom prst="rect">
            <a:avLst/>
          </a:prstGeom>
          <a:noFill/>
          <a:ln w="9525">
            <a:solidFill>
              <a:schemeClr val="accent1">
                <a:lumMod val="60000"/>
                <a:lumOff val="40000"/>
              </a:schemeClr>
            </a:solidFill>
            <a:miter lim="800000"/>
            <a:headEnd/>
            <a:tailEnd/>
          </a:ln>
        </p:spPr>
      </p:pic>
    </p:spTree>
  </p:cSld>
  <p:clrMapOvr>
    <a:masterClrMapping/>
  </p:clrMapOvr>
  <p:transition spd="med">
    <p:fade/>
  </p:transition>
</p:sld>
</file>

<file path=ppt/theme/theme1.xml><?xml version="1.0" encoding="utf-8"?>
<a:theme xmlns:a="http://schemas.openxmlformats.org/drawingml/2006/main" name="Тема10">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000">
            <a:solidFill>
              <a:schemeClr val="accent2"/>
            </a:solidFill>
          </a:defRPr>
        </a:defPPr>
      </a:lstStyle>
    </a:txDef>
  </a:objectDefaults>
  <a:extraClrSchemeLst/>
</a:theme>
</file>

<file path=ppt/theme/theme2.xml><?xml version="1.0" encoding="utf-8"?>
<a:theme xmlns:a="http://schemas.openxmlformats.org/drawingml/2006/main" name="Тема6">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000">
            <a:solidFill>
              <a:schemeClr val="accent2"/>
            </a:solidFill>
          </a:defRPr>
        </a:defPPr>
      </a:lstStyle>
    </a:txDef>
  </a:objectDefaults>
  <a:extraClrSchemeLst/>
</a:theme>
</file>

<file path=ppt/theme/theme3.xml><?xml version="1.0" encoding="utf-8"?>
<a:theme xmlns:a="http://schemas.openxmlformats.org/drawingml/2006/main" name="Тема7">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000">
            <a:solidFill>
              <a:schemeClr val="accent2"/>
            </a:solidFill>
          </a:defRPr>
        </a:defPPr>
      </a:lstStyle>
    </a:txDef>
  </a:objectDefaults>
  <a:extraClrSchemeLst/>
</a:theme>
</file>

<file path=ppt/theme/theme4.xml><?xml version="1.0" encoding="utf-8"?>
<a:theme xmlns:a="http://schemas.openxmlformats.org/drawingml/2006/main" name="ms_pptprojoverview_tp01018456">
  <a:themeElements>
    <a:clrScheme name="ms_pptprojoverview_tp01018456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ms_pptprojoverview_tp01018456">
      <a:majorFont>
        <a:latin typeface="Trebuchet MS"/>
        <a:ea typeface=""/>
        <a:cs typeface=""/>
      </a:majorFont>
      <a:minorFont>
        <a:latin typeface="Trebuchet MS"/>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s_pptprojoverview_tp01018456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ms_pptprojoverview_tp01018456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ms_pptprojoverview_tp01018456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2">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SalesStrategy_FacetGreenTheme_16x9_TP103418064" id="{D87256E1-9872-493E-B720-92FCF51AA491}" vid="{31F67606-90CF-4D61-9B50-ABDC4CD7DD71}"/>
    </a:ext>
  </a:ext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Тема10</Template>
  <TotalTime>497</TotalTime>
  <Words>1135</Words>
  <Application>Microsoft Office PowerPoint</Application>
  <PresentationFormat>Экран (4:3)</PresentationFormat>
  <Paragraphs>57</Paragraphs>
  <Slides>28</Slides>
  <Notes>13</Notes>
  <HiddenSlides>0</HiddenSlides>
  <MMClips>0</MMClips>
  <ScaleCrop>false</ScaleCrop>
  <HeadingPairs>
    <vt:vector size="4" baseType="variant">
      <vt:variant>
        <vt:lpstr>Тема</vt:lpstr>
      </vt:variant>
      <vt:variant>
        <vt:i4>6</vt:i4>
      </vt:variant>
      <vt:variant>
        <vt:lpstr>Заголовки слайдов</vt:lpstr>
      </vt:variant>
      <vt:variant>
        <vt:i4>28</vt:i4>
      </vt:variant>
    </vt:vector>
  </HeadingPairs>
  <TitlesOfParts>
    <vt:vector size="34" baseType="lpstr">
      <vt:lpstr>Тема10</vt:lpstr>
      <vt:lpstr>Тема6</vt:lpstr>
      <vt:lpstr>Тема7</vt:lpstr>
      <vt:lpstr>ms_pptprojoverview_tp01018456</vt:lpstr>
      <vt:lpstr>Тема Office</vt:lpstr>
      <vt:lpstr>Тема2</vt:lpstr>
      <vt:lpstr>Змеи в легендах и мифах</vt:lpstr>
      <vt:lpstr>Слайд 2</vt:lpstr>
      <vt:lpstr>ЗМЕЯ КАК СИМВОЛ</vt:lpstr>
      <vt:lpstr>Слайд 4</vt:lpstr>
      <vt:lpstr>АСКЛЕПИЙ</vt:lpstr>
      <vt:lpstr>Слайд 6</vt:lpstr>
      <vt:lpstr>ЖЕЗЛ АСКЛЕПИЯ</vt:lpstr>
      <vt:lpstr>Слайд 8</vt:lpstr>
      <vt:lpstr>Слайд 9</vt:lpstr>
      <vt:lpstr>Слайд 10</vt:lpstr>
      <vt:lpstr>ЗМЕЙ-ИСКУСИТЕЛЬ</vt:lpstr>
      <vt:lpstr>Слайд 12</vt:lpstr>
      <vt:lpstr>СВЯТОЙ  ПАТРИК</vt:lpstr>
      <vt:lpstr>Слайд 14</vt:lpstr>
      <vt:lpstr>НАГА</vt:lpstr>
      <vt:lpstr>Слайд 16</vt:lpstr>
      <vt:lpstr>ЗМЕИ В МИФОЛОГИИ</vt:lpstr>
      <vt:lpstr>Слайд 18</vt:lpstr>
      <vt:lpstr>ВАСИЛИСК</vt:lpstr>
      <vt:lpstr>Слайд 20</vt:lpstr>
      <vt:lpstr>АПОФИС и МЕХЕН</vt:lpstr>
      <vt:lpstr>Слайд 22</vt:lpstr>
      <vt:lpstr>ЗМЕЙ ДА</vt:lpstr>
      <vt:lpstr>Слайд 24</vt:lpstr>
      <vt:lpstr>Слайд 25</vt:lpstr>
      <vt:lpstr>Слайд 26</vt:lpstr>
      <vt:lpstr>МОРСКИЕ ЗМЕИ</vt:lpstr>
      <vt:lpstr>Слайд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Змеи в легендах и мифах</dc:title>
  <dc:subject>Животные, пресмыкающиеся</dc:subject>
  <dc:creator>www.zooclub.ru</dc:creator>
  <cp:keywords>животные, рептилии, змеи</cp:keywords>
  <dc:description>Данная презентация может быть использована в личных целях, но не может быть опубликована в интернете на других сайтах.</dc:description>
  <cp:lastModifiedBy>user1</cp:lastModifiedBy>
  <cp:revision>20</cp:revision>
  <dcterms:created xsi:type="dcterms:W3CDTF">2014-02-17T21:19:13Z</dcterms:created>
  <dcterms:modified xsi:type="dcterms:W3CDTF">2016-02-03T03:18:09Z</dcterms:modified>
  <cp:contentStatus>Окончательное</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