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82" r:id="rId2"/>
  </p:sldMasterIdLst>
  <p:notesMasterIdLst>
    <p:notesMasterId r:id="rId2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660"/>
  </p:normalViewPr>
  <p:slideViewPr>
    <p:cSldViewPr>
      <p:cViewPr varScale="1">
        <p:scale>
          <a:sx n="74" d="100"/>
          <a:sy n="74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8FF3A-B545-4C51-95FE-894FA8B25B75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2DD33-D23C-4452-8C03-C6B4AF0EAD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http://zooclub.ru/samye/jarkie_akvariumnye_rybki.shtml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2DD33-D23C-4452-8C03-C6B4AF0EAD2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http://zooclub.ru/samye/jarkie_akvariumnye_rybki.shtml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2DD33-D23C-4452-8C03-C6B4AF0EAD26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http://zooclub.ru/samye/jarkie_akvariumnye_rybki.shtml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2DD33-D23C-4452-8C03-C6B4AF0EAD26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http://zooclub.ru/samye/jarkie_akvariumnye_rybki.shtml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2DD33-D23C-4452-8C03-C6B4AF0EAD26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http://zooclub.ru/samye/jarkie_akvariumnye_rybki.shtml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2DD33-D23C-4452-8C03-C6B4AF0EAD2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http://zooclub.ru/samye/jarkie_akvariumnye_rybki.shtml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2DD33-D23C-4452-8C03-C6B4AF0EAD2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http://zooclub.ru/samye/jarkie_akvariumnye_rybki.shtml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2DD33-D23C-4452-8C03-C6B4AF0EAD2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http://zooclub.ru/samye/jarkie_akvariumnye_rybki.shtml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2DD33-D23C-4452-8C03-C6B4AF0EAD2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http://zooclub.ru/samye/jarkie_akvariumnye_rybki.shtml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2DD33-D23C-4452-8C03-C6B4AF0EAD2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http://zooclub.ru/samye/jarkie_akvariumnye_rybki.shtml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2DD33-D23C-4452-8C03-C6B4AF0EAD26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http://zooclub.ru/samye/jarkie_akvariumnye_rybki.shtml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2DD33-D23C-4452-8C03-C6B4AF0EAD26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http://zooclub.ru/samye/jarkie_akvariumnye_rybki.shtml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2DD33-D23C-4452-8C03-C6B4AF0EAD26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Самые яркие аквариумные рыбки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3573017"/>
            <a:ext cx="7681913" cy="108012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Аквариумные рыбки - популярные домашние питомцы. Наблюдения за поведением рыб успокаивают, расслабляют и умиротворяют. Морские аквариумы, как правило, наполнены более яркими обитателями, но и в пресноводных водоемах можно встретить много красивых рыб.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309320"/>
            <a:ext cx="1583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www.zooclub.ru</a:t>
            </a:r>
            <a:endParaRPr lang="ru-RU" sz="1600" b="1" dirty="0"/>
          </a:p>
        </p:txBody>
      </p:sp>
      <p:pic>
        <p:nvPicPr>
          <p:cNvPr id="5" name="Рисунок 4" descr="(118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4509120"/>
            <a:ext cx="3898556" cy="2348880"/>
          </a:xfrm>
          <a:prstGeom prst="rect">
            <a:avLst/>
          </a:prstGeom>
        </p:spPr>
      </p:pic>
      <p:pic>
        <p:nvPicPr>
          <p:cNvPr id="6" name="Рисунок 5" descr="(122)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900597">
            <a:off x="188621" y="180245"/>
            <a:ext cx="3524683" cy="192095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Гибридные </a:t>
            </a:r>
            <a:r>
              <a:rPr lang="ru-RU" b="1" dirty="0" smtClean="0"/>
              <a:t>попугаи</a:t>
            </a:r>
            <a:endParaRPr lang="ru-RU" b="1" dirty="0"/>
          </a:p>
        </p:txBody>
      </p:sp>
      <p:pic>
        <p:nvPicPr>
          <p:cNvPr id="4" name="Содержимое 3" descr="1458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052736"/>
            <a:ext cx="7776864" cy="5301229"/>
          </a:xfrm>
          <a:ln>
            <a:solidFill>
              <a:schemeClr val="accent1"/>
            </a:solidFill>
          </a:ln>
        </p:spPr>
      </p:pic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620688"/>
            <a:ext cx="8382000" cy="554461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Гибридные (красные) попугаи </a:t>
            </a:r>
            <a:r>
              <a:rPr lang="ru-RU" dirty="0" smtClean="0"/>
              <a:t>– интересные и яркие рыбы. Голова этих рыб имеет некоторые сходные черты с головой настоящих птиц, благодаря чему, рыбы получили свое название. Интересны рыбы-попугаи не только своим внешним видом, но и историей своего появления, которая до сих пор неизвестна. Все дело в том, что южно-азиатские поставщики этих гибридов держат историю их возникновения и технологию окраса в строгом секрете. Есть вероятность, что гибридные попугаи происходят от </a:t>
            </a:r>
            <a:r>
              <a:rPr lang="ru-RU" dirty="0" err="1" smtClean="0"/>
              <a:t>цихлозомы</a:t>
            </a:r>
            <a:r>
              <a:rPr lang="ru-RU" dirty="0" smtClean="0"/>
              <a:t> </a:t>
            </a:r>
            <a:r>
              <a:rPr lang="ru-RU" dirty="0" err="1" smtClean="0"/>
              <a:t>северум</a:t>
            </a:r>
            <a:r>
              <a:rPr lang="ru-RU" dirty="0" smtClean="0"/>
              <a:t>. Любителям же остается только наслаждаться яркими, оригинальными рыбами и строить догадки. </a:t>
            </a: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ctr"/>
            <a:r>
              <a:rPr lang="ru-RU" b="1" dirty="0" err="1"/>
              <a:t>Цихлазома</a:t>
            </a:r>
            <a:r>
              <a:rPr lang="ru-RU" b="1" dirty="0"/>
              <a:t> </a:t>
            </a:r>
            <a:r>
              <a:rPr lang="ru-RU" b="1" dirty="0" err="1" smtClean="0"/>
              <a:t>северум</a:t>
            </a:r>
            <a:endParaRPr lang="ru-RU" b="1" dirty="0"/>
          </a:p>
        </p:txBody>
      </p:sp>
      <p:pic>
        <p:nvPicPr>
          <p:cNvPr id="4" name="Содержимое 3" descr="1458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124744"/>
            <a:ext cx="7344816" cy="5361715"/>
          </a:xfrm>
          <a:ln>
            <a:solidFill>
              <a:schemeClr val="accent1"/>
            </a:solidFill>
          </a:ln>
        </p:spPr>
      </p:pic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692696"/>
            <a:ext cx="8382000" cy="561662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Цихлазома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северум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Красный жемчуг </a:t>
            </a:r>
            <a:r>
              <a:rPr lang="ru-RU" dirty="0" smtClean="0"/>
              <a:t>имеет второе неофициальное название «ложный </a:t>
            </a:r>
            <a:r>
              <a:rPr lang="ru-RU" dirty="0" err="1" smtClean="0"/>
              <a:t>дискус</a:t>
            </a:r>
            <a:r>
              <a:rPr lang="ru-RU" dirty="0" smtClean="0"/>
              <a:t>» за отдаленное сходство во внешнем облике. </a:t>
            </a:r>
            <a:r>
              <a:rPr lang="ru-RU" dirty="0" err="1" smtClean="0"/>
              <a:t>Цихлозома</a:t>
            </a:r>
            <a:r>
              <a:rPr lang="ru-RU" dirty="0" smtClean="0"/>
              <a:t> </a:t>
            </a:r>
            <a:r>
              <a:rPr lang="ru-RU" dirty="0" err="1" smtClean="0"/>
              <a:t>северум</a:t>
            </a:r>
            <a:r>
              <a:rPr lang="ru-RU" dirty="0" smtClean="0"/>
              <a:t> (</a:t>
            </a:r>
            <a:r>
              <a:rPr lang="ru-RU" dirty="0" err="1" smtClean="0"/>
              <a:t>Cichlasoma</a:t>
            </a:r>
            <a:r>
              <a:rPr lang="ru-RU" dirty="0" smtClean="0"/>
              <a:t> </a:t>
            </a:r>
            <a:r>
              <a:rPr lang="ru-RU" dirty="0" err="1" smtClean="0"/>
              <a:t>severum</a:t>
            </a:r>
            <a:r>
              <a:rPr lang="ru-RU" dirty="0" smtClean="0"/>
              <a:t>) – крупная рыба, но неагрессивного нрава. Только в период нереста рыбы могут проявлять повышенную раздражительность, связанную с сохранившимися инстинктами защищать свою территорию. Рыбы «Красный жемчуг» обладают ярким окрасом. Они величественны, спокойны. Движения их плавные и грациозные. Эти рыбы по праву входят в десятку самых ярких и красивых рыб планеты.</a:t>
            </a: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Желтая </a:t>
            </a:r>
            <a:r>
              <a:rPr lang="ru-RU" b="1" dirty="0" err="1"/>
              <a:t>цихлида-колибри</a:t>
            </a:r>
            <a:endParaRPr lang="ru-RU" b="1" dirty="0"/>
          </a:p>
        </p:txBody>
      </p:sp>
      <p:pic>
        <p:nvPicPr>
          <p:cNvPr id="4" name="Содержимое 3" descr="1458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268760"/>
            <a:ext cx="7830794" cy="5194426"/>
          </a:xfrm>
          <a:ln>
            <a:solidFill>
              <a:schemeClr val="accent1"/>
            </a:solidFill>
          </a:ln>
        </p:spPr>
      </p:pic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548680"/>
            <a:ext cx="8382000" cy="5832648"/>
          </a:xfrm>
        </p:spPr>
        <p:txBody>
          <a:bodyPr>
            <a:normAutofit fontScale="92500"/>
          </a:bodyPr>
          <a:lstStyle/>
          <a:p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Лабидохромис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еллоу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, или желтая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цихлида-колибри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dirty="0" smtClean="0"/>
              <a:t>- красивая рыба, часто встречающаяся в имитациях морских аквариумов. </a:t>
            </a:r>
            <a:r>
              <a:rPr lang="ru-RU" dirty="0" err="1" smtClean="0"/>
              <a:t>Цихлида-колибри</a:t>
            </a:r>
            <a:r>
              <a:rPr lang="ru-RU" dirty="0" smtClean="0"/>
              <a:t> обладает ярким желтых окрасом чешуи, что считается редкостью среди тропических пресноводных рыб. </a:t>
            </a:r>
            <a:r>
              <a:rPr lang="ru-RU" dirty="0" err="1" smtClean="0"/>
              <a:t>Лабидохромис</a:t>
            </a:r>
            <a:r>
              <a:rPr lang="ru-RU" dirty="0" smtClean="0"/>
              <a:t> </a:t>
            </a:r>
            <a:r>
              <a:rPr lang="ru-RU" dirty="0" err="1" smtClean="0"/>
              <a:t>еллоу</a:t>
            </a:r>
            <a:r>
              <a:rPr lang="ru-RU" dirty="0" smtClean="0"/>
              <a:t> – очень забавные, подвижные рыбы. За ними интересно наблюдать, к тому же они буквально оживляют аквариум и его жителей. Стоит отметить, что, несмотря на свое происхождение, </a:t>
            </a:r>
            <a:r>
              <a:rPr lang="ru-RU" dirty="0" err="1" smtClean="0"/>
              <a:t>цихлида-колибри</a:t>
            </a:r>
            <a:r>
              <a:rPr lang="ru-RU" dirty="0" smtClean="0"/>
              <a:t> не конфликтная рыба, она прекрасно уживается с любыми рыбами крупных и средних размеров.</a:t>
            </a: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Неоны</a:t>
            </a:r>
            <a:endParaRPr lang="ru-RU" b="1" dirty="0"/>
          </a:p>
        </p:txBody>
      </p:sp>
      <p:pic>
        <p:nvPicPr>
          <p:cNvPr id="6" name="Содержимое 5" descr="3167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340768"/>
            <a:ext cx="7590900" cy="4977462"/>
          </a:xfrm>
          <a:ln>
            <a:solidFill>
              <a:schemeClr val="accent1"/>
            </a:solidFill>
          </a:ln>
        </p:spPr>
      </p:pic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548680"/>
            <a:ext cx="8382000" cy="576064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Неоны</a:t>
            </a:r>
            <a:r>
              <a:rPr lang="ru-RU" dirty="0" smtClean="0"/>
              <a:t> – маленькие, яркие, стайные рыбки. Чешуя неонов настолько яркая, что, кажется, будто она светится. Заводить одну рыбку не гуманно и не эстетично. Необходимо содержать не менее шести рыб этой разновидности, чтобы увидеть всю их красоту. Неоны обладают умеренной подвижностью: они могут быть спокойными и мирно бороздить аквариумные просторы, а могут «оживить» своим движением местных обитателей. Будучи стайными рыбами, неоны хорошо уживаются с другими стайными рыбами (</a:t>
            </a:r>
            <a:r>
              <a:rPr lang="ru-RU" dirty="0" err="1" smtClean="0"/>
              <a:t>данио</a:t>
            </a:r>
            <a:r>
              <a:rPr lang="ru-RU" dirty="0" smtClean="0"/>
              <a:t>, </a:t>
            </a:r>
            <a:r>
              <a:rPr lang="ru-RU" dirty="0" err="1" smtClean="0"/>
              <a:t>барбусы</a:t>
            </a:r>
            <a:r>
              <a:rPr lang="ru-RU" dirty="0" smtClean="0"/>
              <a:t> и прочие). Неоны эффектно смотрятся в аквариумах любых размеров, но разводить их очень сложно.</a:t>
            </a: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Гуппи</a:t>
            </a:r>
            <a:endParaRPr lang="ru-RU" b="1" dirty="0"/>
          </a:p>
        </p:txBody>
      </p:sp>
      <p:pic>
        <p:nvPicPr>
          <p:cNvPr id="4" name="Содержимое 3" descr="1457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196752"/>
            <a:ext cx="7780191" cy="5355365"/>
          </a:xfrm>
          <a:ln>
            <a:solidFill>
              <a:schemeClr val="accent1"/>
            </a:solidFill>
          </a:ln>
        </p:spPr>
      </p:pic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476672"/>
            <a:ext cx="8382000" cy="590465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Гуппи</a:t>
            </a:r>
            <a:r>
              <a:rPr lang="ru-RU" dirty="0" smtClean="0"/>
              <a:t> – </a:t>
            </a:r>
            <a:r>
              <a:rPr lang="ru-RU" b="1" dirty="0" smtClean="0"/>
              <a:t>самые популярные рыбы в мире</a:t>
            </a:r>
            <a:r>
              <a:rPr lang="ru-RU" dirty="0" smtClean="0"/>
              <a:t>. Сегодня существуют огромное многообразие пород </a:t>
            </a:r>
            <a:r>
              <a:rPr lang="ru-RU" dirty="0" err="1" smtClean="0"/>
              <a:t>гуппи</a:t>
            </a:r>
            <a:r>
              <a:rPr lang="ru-RU" dirty="0" smtClean="0"/>
              <a:t>. Можно найти рыб самых разных расцветок от привычных однотонных до экстраординарных вариаций. Самцы </a:t>
            </a:r>
            <a:r>
              <a:rPr lang="ru-RU" dirty="0" err="1" smtClean="0"/>
              <a:t>гуппи</a:t>
            </a:r>
            <a:r>
              <a:rPr lang="ru-RU" dirty="0" smtClean="0"/>
              <a:t> отличаются длинными великолепными хвостами, самки же не могут этим похвастаться. Так называемые, беспородные </a:t>
            </a:r>
            <a:r>
              <a:rPr lang="ru-RU" dirty="0" err="1" smtClean="0"/>
              <a:t>гуппи</a:t>
            </a:r>
            <a:r>
              <a:rPr lang="ru-RU" dirty="0" smtClean="0"/>
              <a:t> отлично подходят для новичков. Они не требовательны к содержанию, качеству воды и корму. Они могут размножаться даже в самых плохих условиях. Но при таких условиях свой яркий привлекательный цвет они теряют, становясь блеклыми и невзрачными. Породистые </a:t>
            </a:r>
            <a:r>
              <a:rPr lang="ru-RU" dirty="0" err="1" smtClean="0"/>
              <a:t>гуппи</a:t>
            </a:r>
            <a:r>
              <a:rPr lang="ru-RU" dirty="0" smtClean="0"/>
              <a:t> – привередливые рыбы. Они требовательны в первую очередь к качеству воды и корму. </a:t>
            </a: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Карпы кои</a:t>
            </a:r>
            <a:endParaRPr lang="ru-RU" b="1" dirty="0"/>
          </a:p>
        </p:txBody>
      </p:sp>
      <p:pic>
        <p:nvPicPr>
          <p:cNvPr id="6" name="Содержимое 5" descr="3068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412776"/>
            <a:ext cx="7231489" cy="4824437"/>
          </a:xfrm>
          <a:ln>
            <a:solidFill>
              <a:schemeClr val="accent1"/>
            </a:solidFill>
          </a:ln>
        </p:spPr>
      </p:pic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/>
              <a:t>Хромис</a:t>
            </a:r>
            <a:r>
              <a:rPr lang="ru-RU" b="1" dirty="0"/>
              <a:t> красавец</a:t>
            </a:r>
          </a:p>
        </p:txBody>
      </p:sp>
      <p:pic>
        <p:nvPicPr>
          <p:cNvPr id="6" name="Содержимое 5" descr="3168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052736"/>
            <a:ext cx="7378915" cy="5534187"/>
          </a:xfrm>
          <a:ln>
            <a:solidFill>
              <a:schemeClr val="accent1"/>
            </a:solidFill>
          </a:ln>
        </p:spPr>
      </p:pic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692696"/>
            <a:ext cx="8382000" cy="5544616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Хромис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красавец  </a:t>
            </a:r>
            <a:r>
              <a:rPr lang="ru-RU" dirty="0" smtClean="0"/>
              <a:t>– представитель семейства </a:t>
            </a:r>
            <a:r>
              <a:rPr lang="ru-RU" dirty="0" err="1" smtClean="0"/>
              <a:t>цихлид</a:t>
            </a:r>
            <a:r>
              <a:rPr lang="ru-RU" dirty="0" smtClean="0"/>
              <a:t>. Он обладает яркой расцветкой, а множество светящихся точек на его теле переливаются от каждого движения </a:t>
            </a:r>
            <a:r>
              <a:rPr lang="ru-RU" dirty="0" err="1" smtClean="0"/>
              <a:t>хромиса</a:t>
            </a:r>
            <a:r>
              <a:rPr lang="ru-RU" dirty="0" smtClean="0"/>
              <a:t> красавца. Эти рыбы неуживчивые и агрессивные. Они опасны для рыб любого размера, особенно в период нереста и выведения потомства. В этот период </a:t>
            </a:r>
            <a:r>
              <a:rPr lang="ru-RU" dirty="0" err="1" smtClean="0"/>
              <a:t>хромисы</a:t>
            </a:r>
            <a:r>
              <a:rPr lang="ru-RU" dirty="0" smtClean="0"/>
              <a:t> особенно агрессивно настроены. В связи с этих рыб этой разновидности рекомендуется содержать обособленно.</a:t>
            </a:r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980728"/>
            <a:ext cx="8382000" cy="3988784"/>
          </a:xfrm>
        </p:spPr>
        <p:txBody>
          <a:bodyPr/>
          <a:lstStyle/>
          <a:p>
            <a:r>
              <a:rPr lang="ru-RU" b="1" dirty="0" smtClean="0"/>
              <a:t>Рыбы – одни из самых красивых созданий, населяющих водные просторы  планеты. </a:t>
            </a:r>
            <a:r>
              <a:rPr lang="ru-RU" dirty="0" smtClean="0"/>
              <a:t>Ученые-селекционеры продолжают свою деятельность по созданию новых породы рыб, благодаря чему сегодня можно приобрести особей самых разных размеров и окрасов. Яркие и оригинальные рыбы являются украшение любого аквариума, поэтому они так популярны.</a:t>
            </a: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692696"/>
            <a:ext cx="8382000" cy="5472607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Карпы кои, или парчовые карпы </a:t>
            </a:r>
            <a:r>
              <a:rPr lang="ru-RU" dirty="0" smtClean="0"/>
              <a:t>– декоративные пресноводные карпы. Существует огромное многообразие цветовых вариаций кои от лимонно-желтого до черного. Наиболее распространены оранжевые, красные, коричневые и черные карпы-кои. Редкими считаются лимонный, сиреневый и зеленый окрас чешуи рыб. Такие рыбы оцениваются десятками, а то и </a:t>
            </a:r>
            <a:r>
              <a:rPr lang="ru-RU" b="1" dirty="0" smtClean="0"/>
              <a:t>тысячами, долларов США за одну рыбку</a:t>
            </a:r>
            <a:r>
              <a:rPr lang="ru-RU" dirty="0" smtClean="0"/>
              <a:t>. Кои – яркие и неприхотливые рыбы, которых можно содержать, как в любительских аквариумах, так и в декоративных прудах.</a:t>
            </a: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Дискусы</a:t>
            </a:r>
            <a:endParaRPr lang="ru-RU" b="1" dirty="0"/>
          </a:p>
        </p:txBody>
      </p:sp>
      <p:pic>
        <p:nvPicPr>
          <p:cNvPr id="4" name="Содержимое 3" descr="1458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196752"/>
            <a:ext cx="7557526" cy="5176905"/>
          </a:xfrm>
          <a:ln>
            <a:solidFill>
              <a:schemeClr val="accent1"/>
            </a:solidFill>
          </a:ln>
        </p:spPr>
      </p:pic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692696"/>
            <a:ext cx="8382000" cy="5184576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Дискусы</a:t>
            </a:r>
            <a:r>
              <a:rPr lang="ru-RU" dirty="0" smtClean="0"/>
              <a:t> – красивые рыбы, заслужившие своей расцветкой звание королей пресноводных аквариумов. Естественный окрас чешуи </a:t>
            </a:r>
            <a:r>
              <a:rPr lang="ru-RU" dirty="0" err="1" smtClean="0"/>
              <a:t>дискусов</a:t>
            </a:r>
            <a:r>
              <a:rPr lang="ru-RU" dirty="0" smtClean="0"/>
              <a:t> невзрачный и состоит из оттенков коричневого цвета. Селекционная работа позволила создать ярких, привлекательных рыб самых разных окрасов. </a:t>
            </a:r>
            <a:r>
              <a:rPr lang="ru-RU" dirty="0" err="1" smtClean="0"/>
              <a:t>Дискусы</a:t>
            </a:r>
            <a:r>
              <a:rPr lang="ru-RU" dirty="0" smtClean="0"/>
              <a:t> - сообразительные рыбы со сложным поведением. За ними всегда интересно наблюдать, к тому же это зрелище приятно глазу.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Скат </a:t>
            </a:r>
            <a:r>
              <a:rPr lang="ru-RU" b="1" dirty="0" err="1"/>
              <a:t>моторо</a:t>
            </a:r>
            <a:r>
              <a:rPr lang="ru-RU" b="1" dirty="0"/>
              <a:t> </a:t>
            </a:r>
            <a:r>
              <a:rPr lang="ru-RU" b="1" dirty="0" err="1"/>
              <a:t>Леопольди</a:t>
            </a:r>
            <a:endParaRPr lang="ru-RU" b="1" dirty="0"/>
          </a:p>
        </p:txBody>
      </p:sp>
      <p:pic>
        <p:nvPicPr>
          <p:cNvPr id="6" name="Содержимое 5" descr="3168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268760"/>
            <a:ext cx="7637578" cy="5084445"/>
          </a:xfrm>
          <a:ln>
            <a:solidFill>
              <a:schemeClr val="accent1"/>
            </a:solidFill>
          </a:ln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620688"/>
            <a:ext cx="8382000" cy="554461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Среди самых ярких рыб есть и скаты.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Скат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моторо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Леопольди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/>
              <a:t>считается красивейшей пресноводной рыбой, которую содержат в аквариумах. Популярен он и среди коллекционеров. Компактные размеры ската (до 25 см) позволяют содержать его в любительских аквариумах. Для этого необходимо обеспечить рыхлый грунт и освободить дно от излишних декораций, дабы скат </a:t>
            </a:r>
            <a:r>
              <a:rPr lang="ru-RU" dirty="0" err="1" smtClean="0"/>
              <a:t>моторо</a:t>
            </a:r>
            <a:r>
              <a:rPr lang="ru-RU" dirty="0" smtClean="0"/>
              <a:t> </a:t>
            </a:r>
            <a:r>
              <a:rPr lang="ru-RU" dirty="0" err="1" smtClean="0"/>
              <a:t>Леопольди</a:t>
            </a:r>
            <a:r>
              <a:rPr lang="ru-RU" dirty="0" smtClean="0"/>
              <a:t> мог беспрепятственно плавать. Эта пресноводная рыба эффектно смотрится в аквариумах, имитирующих морское дно.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Золотые рыбки</a:t>
            </a:r>
            <a:endParaRPr lang="ru-RU" b="1" dirty="0"/>
          </a:p>
        </p:txBody>
      </p:sp>
      <p:pic>
        <p:nvPicPr>
          <p:cNvPr id="4" name="Содержимое 3" descr="145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268760"/>
            <a:ext cx="7669001" cy="5112667"/>
          </a:xfrm>
          <a:ln>
            <a:solidFill>
              <a:schemeClr val="accent1"/>
            </a:solidFill>
          </a:ln>
        </p:spPr>
      </p:pic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548680"/>
            <a:ext cx="8382000" cy="554461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Золотые рыбки  </a:t>
            </a:r>
            <a:r>
              <a:rPr lang="ru-RU" dirty="0" smtClean="0"/>
              <a:t>– очень популярные пресноводные обитатели аквариумов. На сегодняшний день существует большое разнообразие цветовых вариаций и гибридных форм этих рыб, в их числе вуалехвост, телескоп, </a:t>
            </a:r>
            <a:r>
              <a:rPr lang="ru-RU" dirty="0" err="1" smtClean="0"/>
              <a:t>львиноголовка</a:t>
            </a:r>
            <a:r>
              <a:rPr lang="ru-RU" dirty="0" smtClean="0"/>
              <a:t>, </a:t>
            </a:r>
            <a:r>
              <a:rPr lang="ru-RU" dirty="0" err="1" smtClean="0"/>
              <a:t>шубункин</a:t>
            </a:r>
            <a:r>
              <a:rPr lang="ru-RU" dirty="0" smtClean="0"/>
              <a:t> и многие другие. Золотых рыбок могут содержать даже новички, так как они достаточно неприхотливы и являются украшением любого аквариума. Однако стоит помнить, что золотых рыбок необходимо кормить регулярно и не перекармливать, так как ожирение может сильно сказаться не только на их подвижности и здоровье, но и привести к летальному исходу.</a:t>
            </a:r>
            <a:endParaRPr lang="ru-RU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_Green Swirls Segoe Template_TP10286739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TS010286739</Template>
  <TotalTime>251</TotalTime>
  <Words>1003</Words>
  <Application>Microsoft Office PowerPoint</Application>
  <PresentationFormat>Экран (4:3)</PresentationFormat>
  <Paragraphs>48</Paragraphs>
  <Slides>22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1_Green Swirls Segoe Template_TP10286739</vt:lpstr>
      <vt:lpstr>Белый текст и шрифт Courier для слайдов с кодом</vt:lpstr>
      <vt:lpstr>Самые яркие аквариумные рыбки</vt:lpstr>
      <vt:lpstr>Карпы кои</vt:lpstr>
      <vt:lpstr>Слайд 3</vt:lpstr>
      <vt:lpstr>Дискусы</vt:lpstr>
      <vt:lpstr>Слайд 5</vt:lpstr>
      <vt:lpstr>Скат моторо Леопольди</vt:lpstr>
      <vt:lpstr>Слайд 7</vt:lpstr>
      <vt:lpstr>Золотые рыбки</vt:lpstr>
      <vt:lpstr>Слайд 9</vt:lpstr>
      <vt:lpstr>Гибридные попугаи</vt:lpstr>
      <vt:lpstr>Слайд 11</vt:lpstr>
      <vt:lpstr>Цихлазома северум</vt:lpstr>
      <vt:lpstr>Слайд 13</vt:lpstr>
      <vt:lpstr>Желтая цихлида-колибри</vt:lpstr>
      <vt:lpstr>Слайд 15</vt:lpstr>
      <vt:lpstr>Неоны</vt:lpstr>
      <vt:lpstr>Слайд 17</vt:lpstr>
      <vt:lpstr>Гуппи</vt:lpstr>
      <vt:lpstr>Слайд 19</vt:lpstr>
      <vt:lpstr>Хромис красавец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Самые яркие аквариумные рыбки</dc:title>
  <dc:creator>zooclub.ru</dc:creator>
  <cp:keywords>животные, рыбки</cp:keywords>
  <dc:description>Данная презентация может быть использована в личных целях, но не может быть опубликована в интернете на других сайтах</dc:description>
  <cp:lastModifiedBy>user1</cp:lastModifiedBy>
  <cp:revision>12</cp:revision>
  <dcterms:created xsi:type="dcterms:W3CDTF">2014-02-10T06:52:14Z</dcterms:created>
  <dcterms:modified xsi:type="dcterms:W3CDTF">2018-02-16T07:28:46Z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