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5ED8-BC10-4D7D-8A69-33C7C43CF46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A9BCB-B76A-4D6D-9A5B-FC57613A3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http://zooclub.ru/samye/transportnye_zhivotnye.shtml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http://zooclub.ru/samye/transportnye_zhivotnye.shtml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A9BCB-B76A-4D6D-9A5B-FC57613A34C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8607571" y="0"/>
            <a:ext cx="560165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749040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3749040"/>
            <a:ext cx="72009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 bwMode="auto"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9C03D29-2A7A-4BC5-8D3C-71A7D517507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BA8E99-FBB7-40A3-BFFB-29FC2C314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важные «транспортные» домашние животные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200900" cy="914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Много тысячелетий назад человек впервые обратил внимание на животных, но не как на пищу, а как на средство передвижения. </a:t>
            </a:r>
            <a:endParaRPr lang="ru-RU" sz="20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157192"/>
            <a:ext cx="1515958" cy="1440160"/>
          </a:xfrm>
          <a:prstGeom prst="rect">
            <a:avLst/>
          </a:prstGeom>
        </p:spPr>
      </p:pic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1918620" cy="1846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09320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ВЕРБЛЮДЫ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06643"/>
            <a:ext cx="6480720" cy="486054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836712"/>
            <a:ext cx="7132320" cy="51800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странах Азии (Ближний Восток) и Африки большую популярность получили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верблюды</a:t>
            </a:r>
            <a:r>
              <a:rPr lang="ru-RU" sz="2400" dirty="0" smtClean="0"/>
              <a:t>. Их используют, как упряжных и вьючных животных. Верблюды обитают и в Австралии, но там их использование в качестве транспорта не развито. Верблюды хорошо приспособлены к жизни в засушливых местах, они выносливые и сильные животные. Эти качества ценились во все времена, особенно во время войн (Средневековье, Античность) и в период развития торговли.</a:t>
            </a:r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46636"/>
            <a:ext cx="6552728" cy="4728885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Считается, что прежде, чем оседлать лошадь, человек оседлал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осла</a:t>
            </a:r>
            <a:r>
              <a:rPr lang="ru-RU" sz="2200" dirty="0" smtClean="0"/>
              <a:t>. На осле не только передвигались верхом, но и активно использовали его, как гужевой и вьючный транспорт. Это небольшое животное способно унести на своей спине вьюк весом до 75% от массы своего тела, а запряженное в повозку с грузом, в 3-4 раза превышающим его собственный вес, может пройти порядка 30 км. Как и человек, осел способен работать по 8-10 часов в день с одним перерывом. Эти качества просто не могли остаться незамеченными.</a:t>
            </a:r>
            <a:endParaRPr lang="ru-RU" sz="22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БЫКИ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620688"/>
            <a:ext cx="3631444" cy="5636387"/>
          </a:xfr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В некоторых азиатских странах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быков</a:t>
            </a:r>
            <a:r>
              <a:rPr lang="ru-RU" sz="2500" dirty="0" smtClean="0"/>
              <a:t> использовали не только для получения мяса и шкуры и в качестве тяговой силы в сельском хозяйстве, но и в качестве гужевого транспорта. В Пакистане, Вьетнаме, Индонезии и Камбодже долгое время запрягали быков в двухколесную повозку, но в современном мире такая упряжка применяется только для соревнований.</a:t>
            </a:r>
            <a:endParaRPr lang="ru-RU" sz="25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08653"/>
            <a:ext cx="6768752" cy="4580189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80728"/>
            <a:ext cx="7132320" cy="50360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всех животных человек оседлал из практических соображений. Например, самую крупную в мире птицу «поставили под седло» для развлечения.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Страусиные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скачки</a:t>
            </a:r>
            <a:r>
              <a:rPr lang="ru-RU" sz="2400" dirty="0" smtClean="0"/>
              <a:t>, когда птицы бегут наперегонки, управляемые сидящим на их спине человеком (жокеем), устраиваются  только в Австралии, ЮАР и США. В качестве «полноценного транспорта» страусов (</a:t>
            </a:r>
            <a:r>
              <a:rPr lang="ru-RU" sz="2400" dirty="0" err="1" smtClean="0"/>
              <a:t>Struthio</a:t>
            </a:r>
            <a:r>
              <a:rPr lang="ru-RU" sz="2400" dirty="0" smtClean="0"/>
              <a:t> </a:t>
            </a:r>
            <a:r>
              <a:rPr lang="ru-RU" sz="2400" dirty="0" err="1" smtClean="0"/>
              <a:t>camelus</a:t>
            </a:r>
            <a:r>
              <a:rPr lang="ru-RU" sz="2400" dirty="0" smtClean="0"/>
              <a:t>) никогда не использовали.</a:t>
            </a:r>
            <a:endParaRPr lang="ru-RU" sz="24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49494"/>
            <a:ext cx="6336703" cy="475828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Свиная упряжка </a:t>
            </a:r>
            <a:r>
              <a:rPr lang="ru-RU" sz="2500" dirty="0" smtClean="0"/>
              <a:t>– звучит нелепо, но это факт. Свиньи неплохо поддаются дрессировке, поэтому в старину их запрягали в сани или навьючивали на них тяжелую поклажу, отправляясь в поля. Свиньи могли даже перевозить детей на своих спинах. Чтобы свиньи выполняли такую работу, хозяева должны были много тренировать их, используя только лакомства и похвалу.</a:t>
            </a:r>
            <a:endParaRPr lang="ru-RU" sz="25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275814" cy="454738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484784"/>
            <a:ext cx="7417338" cy="4586387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Столько животных используется в качестве упряжных животных, а чем сам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человек</a:t>
            </a:r>
            <a:r>
              <a:rPr lang="ru-RU" sz="2400" dirty="0" smtClean="0"/>
              <a:t> хуже? В странах Южной Азии долгое время был распространен такой вид транспорта, как рикша, – повозка, которую тянет человек. Подобные повозки были также распространены в Париже в 17-18 веках. Существует это своеобразное одно- или двухместное такси и в настоящее время. Попытки в некоторых азиатских странах запретить рикши привели к забастовкам. Стоит также отметить, что в последние годы рикши часто используются во время свадеб.</a:t>
            </a:r>
            <a:endParaRPr lang="ru-RU" sz="24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Использование животных в качестве транспорта не только существенно облегчило жизнь людям, но и открыло перед ними новые земли и возможности. Некоторые их таких важнейших «транспортных» животных не потеряли своей популярности и поныне, а другие же - отошли на второй план, уступив место механической технике.</a:t>
            </a:r>
            <a:endParaRPr lang="ru-RU" sz="2400" b="1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Лошади</a:t>
            </a:r>
            <a:r>
              <a:rPr lang="ru-RU" sz="2400" dirty="0" smtClean="0"/>
              <a:t>, безусловно, - одни из самых важных животных. Оседлав лошадей, человек смог передвигаться гораздо быстрее и на более длинные расстояния, тем самым получив возможность осваивать новые земли. Со временем лошадей стали впрягать в повозки, сани, телеги и прочее, тем самым они помогали в перевозке грузов и людей. В сельском хозяйстве лошадей часто использовали, как тягловую силу. Оценили лошадей и военные. Стоит только вспомнить, что кавалерия до появления техники считалась элитным видом войск.</a:t>
            </a:r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СЛОНЫ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507088" cy="488031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азиатских и африканских странах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слоны</a:t>
            </a:r>
            <a:r>
              <a:rPr lang="ru-RU" sz="2400" dirty="0" smtClean="0"/>
              <a:t> были незаменимы. Их, конечно, никуда не впрягали, поэтому основное их предназначение было в перевозке людей на своей спине и в переноске тяжестей. Слоны не используют свои скоростные способности на «службе» у людей, но и их обычной скорости передвижения, а также высокой выносливости, хватило, чтобы человек признал его самым важным «транспортным» животным.</a:t>
            </a:r>
            <a:endParaRPr lang="ru-RU" sz="24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000820" cy="500058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Собаки</a:t>
            </a:r>
            <a:r>
              <a:rPr lang="ru-RU" sz="2400" dirty="0" smtClean="0"/>
              <a:t> в местах, где снег лежит чуть ли не круглый год, стали незаменимыми перевозчиками. Собачья упряжка обычно состоит из шести и более собак (с одной ведущей собакой-вожаком), саней (ездовые нарты) и погонщика. Ездовых собак необходимо тренировать для этой работы с самого детства. Чтобы стать погонщиком, также необходима специальная подготовка и определенные навыки. Этот «транспорт» в настоящее время заменили снегоходы, но в некоторых районах он актуален, как и прежде.</a:t>
            </a:r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СЕВЕРНЫЕ ОЛЕНИ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40016" cy="498001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836712"/>
            <a:ext cx="7132320" cy="51800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Еще один «северный транспорт» -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северные олени</a:t>
            </a:r>
            <a:r>
              <a:rPr lang="ru-RU" sz="2400" dirty="0" smtClean="0"/>
              <a:t>. Упряжное оленеводство, как и собаководство, распространено на </a:t>
            </a:r>
            <a:r>
              <a:rPr lang="ru-RU" sz="2400" dirty="0" err="1" smtClean="0"/>
              <a:t>Северо-Западе</a:t>
            </a:r>
            <a:r>
              <a:rPr lang="ru-RU" sz="2400" dirty="0" smtClean="0"/>
              <a:t> России, Дальнем Востоке и в Сибири. Оленей (от одного и более) запрягают в специальные ездовые нарты (узкие сани), погонщик же, как правило, управляет нартами, сидя в них. Оленьи упряжки для жителей северных широт  порой единственное средство передвижения и перевозки грузов.</a:t>
            </a:r>
            <a:endParaRPr lang="ru-RU" sz="24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364362" cy="12961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3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723</TotalTime>
  <Words>891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</vt:lpstr>
      <vt:lpstr>Самые важные «транспортные» домашние животные</vt:lpstr>
      <vt:lpstr>ЛОШАДИ</vt:lpstr>
      <vt:lpstr>Слайд 3</vt:lpstr>
      <vt:lpstr>СЛОНЫ</vt:lpstr>
      <vt:lpstr>Слайд 5</vt:lpstr>
      <vt:lpstr>СОБАКИ</vt:lpstr>
      <vt:lpstr>Слайд 7</vt:lpstr>
      <vt:lpstr>СЕВЕРНЫЕ ОЛЕНИ</vt:lpstr>
      <vt:lpstr>Слайд 9</vt:lpstr>
      <vt:lpstr>ВЕРБЛЮДЫ</vt:lpstr>
      <vt:lpstr>Слайд 11</vt:lpstr>
      <vt:lpstr>ОСЛЫ</vt:lpstr>
      <vt:lpstr>Слайд 13</vt:lpstr>
      <vt:lpstr>БЫКИ</vt:lpstr>
      <vt:lpstr>Слайд 15</vt:lpstr>
      <vt:lpstr>СТРАУСЫ</vt:lpstr>
      <vt:lpstr>Слайд 17</vt:lpstr>
      <vt:lpstr>СВИНЬИ</vt:lpstr>
      <vt:lpstr>Слайд 19</vt:lpstr>
      <vt:lpstr>ЧЕЛОВЕК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важные «транспортные» домашние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2014-02-09T07:36:38Z</dcterms:created>
  <dcterms:modified xsi:type="dcterms:W3CDTF">2018-02-16T07:36:36Z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