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1" r:id="rId6"/>
    <p:sldMasterId id="2147483723" r:id="rId7"/>
    <p:sldMasterId id="2147483736" r:id="rId8"/>
    <p:sldMasterId id="2147483738" r:id="rId9"/>
    <p:sldMasterId id="2147483740" r:id="rId10"/>
    <p:sldMasterId id="2147483752" r:id="rId11"/>
    <p:sldMasterId id="2147483754" r:id="rId12"/>
    <p:sldMasterId id="2147483764" r:id="rId13"/>
    <p:sldMasterId id="2147483774" r:id="rId14"/>
  </p:sldMasterIdLst>
  <p:notesMasterIdLst>
    <p:notesMasterId r:id="rId33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824DC-1ED9-46D3-8C69-718240646C1D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9C2E-570B-49E8-8B54-5EBA8DB95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https://</a:t>
            </a:r>
            <a:r>
              <a:rPr lang="en-US" dirty="0" smtClean="0"/>
              <a:t>zooclub.ru/samye/odomashnennye_zhivotnye.shtml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9C2E-570B-49E8-8B54-5EBA8DB95F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http://zooclub.ru/samye/odomashnennye_zhivotnye.shtml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9C2E-570B-49E8-8B54-5EBA8DB95FF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http://zooclub.ru/samye/odomashnennye_zhivotnye.shtml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9C2E-570B-49E8-8B54-5EBA8DB95FF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http://zooclub.ru/samye/odomashnennye_zhivotnye.shtml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9C2E-570B-49E8-8B54-5EBA8DB95FF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http://zooclub.ru/samye/odomashnennye_zhivotnye.shtml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9C2E-570B-49E8-8B54-5EBA8DB95FF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http://zooclub.ru/samye/odomashnennye_zhivotnye.shtml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9C2E-570B-49E8-8B54-5EBA8DB95FF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http://zooclub.ru/samye/odomashnennye_zhivotnye.shtml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9C2E-570B-49E8-8B54-5EBA8DB95FF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http://zooclub.ru/samye/odomashnennye_zhivotnye.shtml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9C2E-570B-49E8-8B54-5EBA8DB95FF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http://zooclub.ru/samye/odomashnennye_zhivotnye.shtml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9C2E-570B-49E8-8B54-5EBA8DB95FF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http://zooclub.ru/samye/odomashnennye_zhivotnye.shtml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9C2E-570B-49E8-8B54-5EBA8DB95FF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65F-2A42-48F5-8E8D-587967E368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C865-5A2D-4C07-BE69-CBFDFFEE6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-6351" y="-8467"/>
            <a:ext cx="647869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596" y="4050835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7727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16.02.2018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</p:spTree>
    <p:extLst>
      <p:ext uri="{BB962C8B-B14F-4D97-AF65-F5344CB8AC3E}">
        <p14:creationId xmlns="" xmlns:p14="http://schemas.microsoft.com/office/powerpoint/2010/main" val="255628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2700869"/>
            <a:ext cx="644918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7949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133" y="2160589"/>
            <a:ext cx="3138844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18472" y="2160590"/>
            <a:ext cx="3138843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761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942" y="2160983"/>
            <a:ext cx="31400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942" y="2737247"/>
            <a:ext cx="3140035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17282" y="2160983"/>
            <a:ext cx="31400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17283" y="2737247"/>
            <a:ext cx="3140030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03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516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786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2" y="1498604"/>
            <a:ext cx="2891649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276" y="514925"/>
            <a:ext cx="3386038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2" y="2777069"/>
            <a:ext cx="2891649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625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65F-2A42-48F5-8E8D-587967E368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C865-5A2D-4C07-BE69-CBFDFFEE6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3" y="4800600"/>
            <a:ext cx="644918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08134" y="609600"/>
            <a:ext cx="6449180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133" y="5367338"/>
            <a:ext cx="644918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078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609600"/>
            <a:ext cx="644918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58487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1024871" y="3632200"/>
            <a:ext cx="54198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Надпись 19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Надпись 21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98170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5" y="1931988"/>
            <a:ext cx="644918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670328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Надпись 23"/>
          <p:cNvSpPr txBox="1"/>
          <p:nvPr/>
        </p:nvSpPr>
        <p:spPr>
          <a:xfrm>
            <a:off x="406509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  <a:endParaRPr lang="ru-RU" sz="8000" b="0" i="0" baseline="0" dirty="0">
              <a:solidFill>
                <a:srgbClr val="90C226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5" name="Надпись 24"/>
          <p:cNvSpPr txBox="1"/>
          <p:nvPr/>
        </p:nvSpPr>
        <p:spPr>
          <a:xfrm>
            <a:off x="6671496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 smtClean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  <a:endParaRPr lang="ru-RU" sz="8000" b="0" i="0" dirty="0">
              <a:solidFill>
                <a:srgbClr val="90C226">
                  <a:lumMod val="60000"/>
                  <a:lumOff val="40000"/>
                </a:srgb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73988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484" y="609600"/>
            <a:ext cx="644283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508132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7043124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08095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977312" y="609601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133" y="609600"/>
            <a:ext cx="5296492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9164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65F-2A42-48F5-8E8D-587967E368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C865-5A2D-4C07-BE69-CBFDFFEE6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да3"/>
          <p:cNvSpPr/>
          <p:nvPr/>
        </p:nvSpPr>
        <p:spPr>
          <a:xfrm>
            <a:off x="1914" y="5243130"/>
            <a:ext cx="9141714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ебо"/>
          <p:cNvSpPr/>
          <p:nvPr/>
        </p:nvSpPr>
        <p:spPr>
          <a:xfrm>
            <a:off x="1914" y="0"/>
            <a:ext cx="9141714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Вода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5497898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Вода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221111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1069" y="5961106"/>
            <a:ext cx="9141714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9404" y="1309047"/>
            <a:ext cx="7202092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9404" y="4038600"/>
            <a:ext cx="72009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60" y="1309047"/>
            <a:ext cx="7200939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360" y="4038600"/>
            <a:ext cx="72009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65F-2A42-48F5-8E8D-587967E368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C865-5A2D-4C07-BE69-CBFDFFEE6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057400"/>
            <a:ext cx="67056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9800" y="3581400"/>
            <a:ext cx="6400800" cy="17526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8D21-D443-47CF-AA4F-C6271DA77C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77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FF0622-75E4-48B8-A617-5428CA5926CE}" type="datetimeFigureOut">
              <a:rPr lang="ru-RU" smtClean="0"/>
              <a:pPr/>
              <a:t>16.02.2018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75541-8164-4CC7-9F2F-6F0C49BB85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9479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2057400"/>
            <a:ext cx="30861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9148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775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316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572768"/>
            <a:ext cx="3429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65F-2A42-48F5-8E8D-587967E368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C865-5A2D-4C07-BE69-CBFDFFEE6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041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5050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100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12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066800"/>
            <a:ext cx="16573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66800"/>
            <a:ext cx="48196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3632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572768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365861"/>
            <a:ext cx="3429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65F-2A42-48F5-8E8D-587967E368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C865-5A2D-4C07-BE69-CBFDFFEE64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65F-2A42-48F5-8E8D-587967E368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C865-5A2D-4C07-BE69-CBFDFFEE64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65F-2A42-48F5-8E8D-587967E368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C865-5A2D-4C07-BE69-CBFDFFEE6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310" y="685800"/>
            <a:ext cx="51435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65F-2A42-48F5-8E8D-587967E368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C865-5A2D-4C07-BE69-CBFDFFEE6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2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16.02.2018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16.02.2018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16.02.2018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610" y="762000"/>
            <a:ext cx="2532850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0310" y="685800"/>
            <a:ext cx="51435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610" y="3554104"/>
            <a:ext cx="2532850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D65F-2A42-48F5-8E8D-587967E368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DC865-5A2D-4C07-BE69-CBFDFFEE6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Rectangle 10"/>
          <p:cNvSpPr txBox="1"/>
          <p:nvPr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16.02.2018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97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F810D65F-2A42-48F5-8E8D-587967E368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6B2DC865-5A2D-4C07-BE69-CBFDFFEE6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5570401" y="3681415"/>
            <a:ext cx="35735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030090" y="0"/>
            <a:ext cx="914639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6891544" y="-8466"/>
            <a:ext cx="2254838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7202776" y="-8466"/>
            <a:ext cx="1943606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6700995" y="3048000"/>
            <a:ext cx="2445387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7005874" y="-8466"/>
            <a:ext cx="2140508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8180931" y="-8466"/>
            <a:ext cx="965451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8206338" y="-8468"/>
            <a:ext cx="952931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7780777" y="3589869"/>
            <a:ext cx="1365605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-6351" y="4013202"/>
            <a:ext cx="34298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134" y="2160590"/>
            <a:ext cx="644918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5258" y="6041364"/>
            <a:ext cx="68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0D65F-2A42-48F5-8E8D-587967E3680F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08133" y="6041364"/>
            <a:ext cx="4724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44676" y="604136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2DC865-5A2D-4C07-BE69-CBFDFFEE6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ебо"/>
          <p:cNvSpPr/>
          <p:nvPr/>
        </p:nvSpPr>
        <p:spPr>
          <a:xfrm>
            <a:off x="1914" y="-1"/>
            <a:ext cx="9141714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lang="ru-RU" dirty="0"/>
          </a:p>
        </p:txBody>
      </p:sp>
      <p:sp>
        <p:nvSpPr>
          <p:cNvPr id="8" name="Вода3"/>
          <p:cNvSpPr/>
          <p:nvPr/>
        </p:nvSpPr>
        <p:spPr>
          <a:xfrm>
            <a:off x="1914" y="6064102"/>
            <a:ext cx="9141714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Вода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4" r="9901"/>
          <a:stretch/>
        </p:blipFill>
        <p:spPr>
          <a:xfrm>
            <a:off x="-1069" y="6256182"/>
            <a:ext cx="9141714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Вода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18" r="6356"/>
          <a:stretch/>
        </p:blipFill>
        <p:spPr>
          <a:xfrm flipH="1">
            <a:off x="-1069" y="5979395"/>
            <a:ext cx="9141714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1" y="265176"/>
            <a:ext cx="713231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572768"/>
            <a:ext cx="713232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066800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20574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8288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91934A75-8E52-44F7-BD7A-23DAF00B0024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304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33657E8-550F-40FC-B610-F1A504C329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Garamond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важные одомашненные животные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природе огромное количество видов животных, но не все они способны уживаться с человеком и приносить ему пользу. Прирученные животные очень важны для жизнедеятельности людей. Одних животных одомашнили для получения различных продуктов (молока, шерсти, мяса), а других для иных целей (охраны жилища от чужаков или грызунов, для помощи в добыче пищи и других).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6309320"/>
            <a:ext cx="1555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  <p:pic>
        <p:nvPicPr>
          <p:cNvPr id="5" name="Рисунок 4" descr="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2598785" cy="2592288"/>
          </a:xfrm>
          <a:prstGeom prst="rect">
            <a:avLst/>
          </a:prstGeom>
        </p:spPr>
      </p:pic>
      <p:pic>
        <p:nvPicPr>
          <p:cNvPr id="8" name="Рисунок 7" descr="1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4869160"/>
            <a:ext cx="1699896" cy="1656184"/>
          </a:xfrm>
          <a:prstGeom prst="rect">
            <a:avLst/>
          </a:prstGeom>
        </p:spPr>
      </p:pic>
      <p:pic>
        <p:nvPicPr>
          <p:cNvPr id="9" name="Рисунок 8" descr="11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156176" y="5085184"/>
            <a:ext cx="1656184" cy="154863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587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СВИНЬИ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9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6690843" cy="4315594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1124744"/>
            <a:ext cx="6449180" cy="491661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Дикая свинья (</a:t>
            </a:r>
            <a:r>
              <a:rPr lang="ru-RU" sz="2400" dirty="0" err="1" smtClean="0"/>
              <a:t>Sus</a:t>
            </a:r>
            <a:r>
              <a:rPr lang="ru-RU" sz="2400" dirty="0" smtClean="0"/>
              <a:t> </a:t>
            </a:r>
            <a:r>
              <a:rPr lang="ru-RU" sz="2400" dirty="0" err="1" smtClean="0"/>
              <a:t>scrofa</a:t>
            </a:r>
            <a:r>
              <a:rPr lang="ru-RU" sz="2400" dirty="0" smtClean="0"/>
              <a:t>), предок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домашней свиньи</a:t>
            </a:r>
            <a:r>
              <a:rPr lang="ru-RU" sz="2400" dirty="0" smtClean="0"/>
              <a:t>, стала ценным источником мяса и сала.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КОРОВЫ и БУЙВОЛЫ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6162922" cy="4622192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692696"/>
            <a:ext cx="6449180" cy="5348667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Предком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коров</a:t>
            </a:r>
            <a:r>
              <a:rPr lang="ru-RU" sz="2200" dirty="0" smtClean="0"/>
              <a:t> стал тур (</a:t>
            </a:r>
            <a:r>
              <a:rPr lang="ru-RU" sz="2200" dirty="0" err="1" smtClean="0"/>
              <a:t>Bos</a:t>
            </a:r>
            <a:r>
              <a:rPr lang="ru-RU" sz="2200" dirty="0" smtClean="0"/>
              <a:t> </a:t>
            </a:r>
            <a:r>
              <a:rPr lang="ru-RU" sz="2200" dirty="0" err="1" smtClean="0"/>
              <a:t>primigenius</a:t>
            </a:r>
            <a:r>
              <a:rPr lang="ru-RU" sz="2200" dirty="0" smtClean="0"/>
              <a:t>). В те далекие времена они водились в Малой Азии, Северной Африке, Европе, на Кавказе. Одомашненные туры – коровы - очень востребованы человечеством, поэтому их численность велика, а виды разнообразны.</a:t>
            </a:r>
          </a:p>
          <a:p>
            <a:r>
              <a:rPr lang="ru-RU" sz="2200" dirty="0" smtClean="0"/>
              <a:t>Спустя несколько сотен лет, в помощь людям-земледельцам был одомашнен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азиатский буйвол </a:t>
            </a:r>
            <a:r>
              <a:rPr lang="ru-RU" sz="2200" dirty="0" smtClean="0"/>
              <a:t>(</a:t>
            </a:r>
            <a:r>
              <a:rPr lang="ru-RU" sz="2200" dirty="0" err="1" smtClean="0"/>
              <a:t>Bubalus</a:t>
            </a:r>
            <a:r>
              <a:rPr lang="ru-RU" sz="2200" dirty="0" smtClean="0"/>
              <a:t> </a:t>
            </a:r>
            <a:r>
              <a:rPr lang="ru-RU" sz="2200" dirty="0" err="1" smtClean="0"/>
              <a:t>bubalis</a:t>
            </a:r>
            <a:r>
              <a:rPr lang="ru-RU" sz="2200" dirty="0" smtClean="0"/>
              <a:t>). Этот сильный зверь, получивший «домашнее» название вол, использовался, как тягловая сила, а также был источником мяса и шкуры. Предназначение вола в азиатских странах не изменилось и поныне.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731168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ДОМАШНЯЯ ПТИЦА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6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6698298" cy="4186436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764704"/>
            <a:ext cx="6449180" cy="5276659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Домашняя птица </a:t>
            </a:r>
            <a:r>
              <a:rPr lang="ru-RU" sz="2200" dirty="0" smtClean="0"/>
              <a:t>была приручена человеком сравнительно позже других животных. Однако в разных местах этот процесс проходил в разное время, поэтому птицы были одомашнены  от 2000 до 8000 лет назад.</a:t>
            </a:r>
          </a:p>
          <a:p>
            <a:endParaRPr lang="ru-RU" sz="2200" dirty="0" smtClean="0"/>
          </a:p>
          <a:p>
            <a:r>
              <a:rPr lang="ru-RU" sz="2200" dirty="0" smtClean="0"/>
              <a:t>Предком современных домашних кур, обитавших в Южной Азии, является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красная и 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</a:rPr>
              <a:t>банкивская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 курица </a:t>
            </a:r>
            <a:r>
              <a:rPr lang="ru-RU" sz="2200" dirty="0" smtClean="0"/>
              <a:t>(</a:t>
            </a:r>
            <a:r>
              <a:rPr lang="ru-RU" sz="2200" dirty="0" err="1" smtClean="0"/>
              <a:t>Gallus</a:t>
            </a:r>
            <a:r>
              <a:rPr lang="ru-RU" sz="2200" dirty="0" smtClean="0"/>
              <a:t> </a:t>
            </a:r>
            <a:r>
              <a:rPr lang="ru-RU" sz="2200" dirty="0" err="1" smtClean="0"/>
              <a:t>gallus</a:t>
            </a:r>
            <a:r>
              <a:rPr lang="ru-RU" sz="2200" dirty="0" smtClean="0"/>
              <a:t>). Дикий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серый гусь </a:t>
            </a:r>
            <a:r>
              <a:rPr lang="ru-RU" sz="2200" dirty="0" smtClean="0"/>
              <a:t>(</a:t>
            </a:r>
            <a:r>
              <a:rPr lang="ru-RU" sz="2200" dirty="0" err="1" smtClean="0"/>
              <a:t>Anser</a:t>
            </a:r>
            <a:r>
              <a:rPr lang="ru-RU" sz="2200" dirty="0" smtClean="0"/>
              <a:t> </a:t>
            </a:r>
            <a:r>
              <a:rPr lang="ru-RU" sz="2200" dirty="0" err="1" smtClean="0"/>
              <a:t>anser</a:t>
            </a:r>
            <a:r>
              <a:rPr lang="ru-RU" sz="2200" dirty="0" smtClean="0"/>
              <a:t>) и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утки</a:t>
            </a:r>
            <a:r>
              <a:rPr lang="ru-RU" sz="2200" dirty="0" smtClean="0"/>
              <a:t> впервые стали домашними в Китае и Европе, а затем уже распространились в остальном мире. В Западной Африке место уток и гусей заняли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цесарки</a:t>
            </a:r>
            <a:r>
              <a:rPr lang="ru-RU" sz="2200" dirty="0" smtClean="0"/>
              <a:t> (</a:t>
            </a:r>
            <a:r>
              <a:rPr lang="ru-RU" sz="2200" dirty="0" err="1" smtClean="0"/>
              <a:t>Numida</a:t>
            </a:r>
            <a:r>
              <a:rPr lang="ru-RU" sz="2200" dirty="0" smtClean="0"/>
              <a:t> </a:t>
            </a:r>
            <a:r>
              <a:rPr lang="ru-RU" sz="2200" dirty="0" err="1" smtClean="0"/>
              <a:t>meleagris</a:t>
            </a:r>
            <a:r>
              <a:rPr lang="ru-RU" sz="2200" dirty="0" smtClean="0"/>
              <a:t>).</a:t>
            </a:r>
            <a:endParaRPr lang="ru-RU" sz="2200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587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НАСЕКОМЫЕ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6234930" cy="4676198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908720"/>
            <a:ext cx="6449180" cy="5132643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Около 5000 лет назад люди обратили внимание на насекомых. Приручить их, конечно, было невозможно, но использовать в своих целях человек сумел. Самыми важными для жизни людей беспозвоночными стали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медоносная пчела </a:t>
            </a:r>
            <a:r>
              <a:rPr lang="ru-RU" sz="2200" dirty="0" smtClean="0"/>
              <a:t>и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тутовый шелкопряд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620688"/>
            <a:ext cx="6449180" cy="542067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Все остальные животные были приближены к человеку и вошли в его дом значительно позже.  </a:t>
            </a:r>
            <a:r>
              <a:rPr lang="ru-RU" sz="2400" dirty="0" smtClean="0"/>
              <a:t>Одомашненные животные внесли большой вклад в развитие и процветание человеческой цивилизации. Эксперименты по одомашниванию продолжаются и сегодня. В основном селекционеров интересуют пушные звери, но и некоторых других животных они также не обходят стороной.</a:t>
            </a:r>
            <a:endParaRPr lang="ru-RU" sz="24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ВОЛКИ и СОБАКИ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6496187" cy="4536504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764704"/>
            <a:ext cx="6449180" cy="5276659"/>
          </a:xfrm>
        </p:spPr>
        <p:txBody>
          <a:bodyPr>
            <a:noAutofit/>
          </a:bodyPr>
          <a:lstStyle/>
          <a:p>
            <a:r>
              <a:rPr lang="ru-RU" sz="2200" dirty="0" smtClean="0"/>
              <a:t>Более 20 тысяч лет назад у человека появился верный друг –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волк </a:t>
            </a:r>
            <a:r>
              <a:rPr lang="ru-RU" sz="2200" dirty="0" smtClean="0"/>
              <a:t>(</a:t>
            </a:r>
            <a:r>
              <a:rPr lang="ru-RU" sz="2200" dirty="0" err="1" smtClean="0"/>
              <a:t>Canis</a:t>
            </a:r>
            <a:r>
              <a:rPr lang="ru-RU" sz="2200" dirty="0" smtClean="0"/>
              <a:t> </a:t>
            </a:r>
            <a:r>
              <a:rPr lang="ru-RU" sz="2200" dirty="0" err="1" smtClean="0"/>
              <a:t>lupus</a:t>
            </a:r>
            <a:r>
              <a:rPr lang="ru-RU" sz="2200" dirty="0" smtClean="0"/>
              <a:t>), от которого произошли впоследствии домашние собаки. Как было установлено учеными, впервые одомашнивание волка произошло в Южной Азии. Подтверждение одомашнивания было получено во французской пещере </a:t>
            </a:r>
            <a:r>
              <a:rPr lang="ru-RU" sz="2200" dirty="0" err="1" smtClean="0"/>
              <a:t>Шове</a:t>
            </a:r>
            <a:r>
              <a:rPr lang="ru-RU" sz="2200" dirty="0" smtClean="0"/>
              <a:t>, где были обнаружены следы волка/собаки и ребенка. Ориентировочный возраст этих следов – 26000 лет. Сначала волков использовали только для охоты, затем на них возложили сторожевые обязанности.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587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9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6358989" cy="4228728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980728"/>
            <a:ext cx="6449180" cy="506063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Кошки</a:t>
            </a:r>
            <a:r>
              <a:rPr lang="ru-RU" sz="2400" dirty="0" smtClean="0"/>
              <a:t> появились в человеческом жилище около 10 тысяч лет назад. Потребность в кошках возникла с переходом человека к оседлому образу жизни. Тогда человек стал возделывать поля, появились амбары, а затем и грызуны, посягающие на запасы зерна. Одомашнивание диких кошек произошло на Ближнем Востоке. Сегодня в мире миллионы кошек, объединенные в 200 пород, плюс смешанные и беспородные кошки, и у всех у них ближневосточные корни.</a:t>
            </a:r>
            <a:endParaRPr lang="ru-RU" sz="24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ЛОШАДИ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9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6595931" cy="4485233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980728"/>
            <a:ext cx="6449180" cy="506063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Современные находки и их детальное исследование показали, что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лошадь </a:t>
            </a:r>
            <a:r>
              <a:rPr lang="ru-RU" sz="2000" dirty="0" smtClean="0"/>
              <a:t>была одомашнена более 9 тысяч лет назад. Предком современных лошадей является тарпан, водившийся в степных районах Евразии. Тарпаны уже вымерли, а их потомки - процветают. Одомашнивание лошадей происходило одновременно в нескольких районах, считают ученые, основываясь на исследованиях ДНК лошадей. Эти данные  свидетельствуют о том, что у современных лошадей нет общего генетического корня. В некоторых районах лошади заменили ослов, одомашненных еще раньше. Прежде чем оседлать лошадей, люди содержали их ради мяса, молока и шкуры.</a:t>
            </a:r>
            <a:endParaRPr lang="ru-RU" sz="20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134" y="609600"/>
            <a:ext cx="6449180" cy="65916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КОЗЫ и ОВЦЫ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69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6579203" cy="4243586"/>
          </a:xfr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134" y="764704"/>
            <a:ext cx="6449180" cy="5276659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Около 8 тысяч лет назад люди одомашнили несколько ценных для современности животных. Они сумели приручить и одомашнить муфлонов (диких горных баранов), которые стали прародителями современных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овец</a:t>
            </a:r>
            <a:r>
              <a:rPr lang="ru-RU" sz="2200" dirty="0" smtClean="0"/>
              <a:t>. Более 150-ти ныне живущих пород домашних овец уже отдаленно напоминают муфлонов, обитавших в Азии и Южной Европе. В тех же краях и примерно в тот же период был одомашнен </a:t>
            </a:r>
            <a:r>
              <a:rPr lang="ru-RU" sz="2200" dirty="0" err="1" smtClean="0"/>
              <a:t>безоаровый</a:t>
            </a:r>
            <a:r>
              <a:rPr lang="ru-RU" sz="2200" dirty="0" smtClean="0"/>
              <a:t> козел (</a:t>
            </a:r>
            <a:r>
              <a:rPr lang="ru-RU" sz="2200" dirty="0" err="1" smtClean="0"/>
              <a:t>Capra</a:t>
            </a:r>
            <a:r>
              <a:rPr lang="ru-RU" sz="2200" dirty="0" smtClean="0"/>
              <a:t> </a:t>
            </a:r>
            <a:r>
              <a:rPr lang="ru-RU" sz="2200" dirty="0" err="1" smtClean="0"/>
              <a:t>aegagrus</a:t>
            </a:r>
            <a:r>
              <a:rPr lang="ru-RU" sz="2200" dirty="0" smtClean="0"/>
              <a:t>), от которого произошли современные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козы</a:t>
            </a:r>
            <a:r>
              <a:rPr lang="ru-RU" sz="2200" dirty="0" smtClean="0"/>
              <a:t>.</a:t>
            </a:r>
          </a:p>
        </p:txBody>
      </p:sp>
    </p:spTree>
  </p:cSld>
  <p:clrMapOvr>
    <a:masterClrMapping/>
  </p:clrMapOvr>
  <p:transition>
    <p:fade/>
  </p:transition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Тема15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3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QuizShow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country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Стандартная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Тема2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lesStrategy_FacetGreenTheme_16x9_TP103418064" id="{D87256E1-9872-493E-B720-92FCF51AA491}" vid="{31F67606-90CF-4D61-9B50-ABDC4CD7DD71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6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7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ms_pptprojoverview_tp01018456">
  <a:themeElements>
    <a:clrScheme name="ms_pptprojoverview_tp01018456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ms_pptprojoverview_tp0101845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s_pptprojoverview_tp0101845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rojoverview_tp0101845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rojoverview_tp0101845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xtured template_Green Segoe_TP10286782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1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2_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Тема15</Template>
  <TotalTime>1229</TotalTime>
  <Words>736</Words>
  <Application>Microsoft Office PowerPoint</Application>
  <PresentationFormat>Экран (4:3)</PresentationFormat>
  <Paragraphs>43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Тема15</vt:lpstr>
      <vt:lpstr>Тема6</vt:lpstr>
      <vt:lpstr>Тема7</vt:lpstr>
      <vt:lpstr>ms_pptprojoverview_tp01018456</vt:lpstr>
      <vt:lpstr>1_Textured template_Green Segoe_TP10286782</vt:lpstr>
      <vt:lpstr>Белый текст и шрифт Courier для слайдов с кодом</vt:lpstr>
      <vt:lpstr>Green Segoe 4-3 template-template_April-17-2007</vt:lpstr>
      <vt:lpstr>1_Белый текст и шрифт Courier для слайдов с кодом</vt:lpstr>
      <vt:lpstr>2_Белый текст и шрифт Courier для слайдов с кодом</vt:lpstr>
      <vt:lpstr>1_Green Swirls Segoe Template_TP10286739</vt:lpstr>
      <vt:lpstr>3_Белый текст и шрифт Courier для слайдов с кодом</vt:lpstr>
      <vt:lpstr>QuizShow</vt:lpstr>
      <vt:lpstr>country</vt:lpstr>
      <vt:lpstr>Тема2</vt:lpstr>
      <vt:lpstr>Самые важные одомашненные животные</vt:lpstr>
      <vt:lpstr>ВОЛКИ и СОБАКИ</vt:lpstr>
      <vt:lpstr>Слайд 3</vt:lpstr>
      <vt:lpstr>КОШКИ</vt:lpstr>
      <vt:lpstr>Слайд 5</vt:lpstr>
      <vt:lpstr>ЛОШАДИ</vt:lpstr>
      <vt:lpstr>Слайд 7</vt:lpstr>
      <vt:lpstr>КОЗЫ и ОВЦЫ</vt:lpstr>
      <vt:lpstr>Слайд 9</vt:lpstr>
      <vt:lpstr>СВИНЬИ</vt:lpstr>
      <vt:lpstr>Слайд 11</vt:lpstr>
      <vt:lpstr>КОРОВЫ и БУЙВОЛЫ</vt:lpstr>
      <vt:lpstr>Слайд 13</vt:lpstr>
      <vt:lpstr>ДОМАШНЯЯ ПТИЦА</vt:lpstr>
      <vt:lpstr>Слайд 15</vt:lpstr>
      <vt:lpstr>НАСЕКОМЫЕ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важные одомашненные животные</dc:title>
  <dc:creator>zooclub.ru</dc:creator>
  <cp:keywords>животные, домашние 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52</cp:revision>
  <dcterms:created xsi:type="dcterms:W3CDTF">2014-02-09T00:43:19Z</dcterms:created>
  <dcterms:modified xsi:type="dcterms:W3CDTF">2018-02-16T07:37:34Z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