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</p:sldMasterIdLst>
  <p:notesMasterIdLst>
    <p:notesMasterId r:id="rId34"/>
  </p:notesMasterIdLst>
  <p:sldIdLst>
    <p:sldId id="256" r:id="rId12"/>
    <p:sldId id="257" r:id="rId13"/>
    <p:sldId id="260" r:id="rId14"/>
    <p:sldId id="259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77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862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BE831-BB01-4A0A-83B2-C84A13390F17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1B94E-2F5A-4896-A24E-7AB684A7C5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</a:t>
            </a:r>
            <a:r>
              <a:rPr lang="en-US" dirty="0" smtClean="0"/>
              <a:t>zooclub.ru/samye/popularnye_akvariumnye_rybki_dlya_novichkov.shtml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http://zooclub.ru/samye/popularnye_akvariumnye_rybki_dlya_novichkov.shtml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1B94E-2F5A-4896-A24E-7AB684A7C55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0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10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93079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3051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834398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8292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0971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80530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23591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444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25068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arge ocean wav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4914989" cy="68579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71999" y="0"/>
            <a:ext cx="342990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57979" y="1600200"/>
            <a:ext cx="3429894" cy="3733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7980" y="5562600"/>
            <a:ext cx="3429892" cy="83502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085" y="1616075"/>
            <a:ext cx="5487828" cy="272732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8086" y="4495801"/>
            <a:ext cx="5487828" cy="1673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7" y="381000"/>
            <a:ext cx="6859786" cy="1219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85097" y="1828800"/>
            <a:ext cx="3315563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321" y="1828800"/>
            <a:ext cx="3315563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904" y="381000"/>
            <a:ext cx="6859788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3903" y="1828800"/>
            <a:ext cx="3313277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83903" y="2743200"/>
            <a:ext cx="3313277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0414" y="1828800"/>
            <a:ext cx="3313277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0414" y="2743200"/>
            <a:ext cx="3313277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Large ocean wave (semitransparent)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"/>
            <a:ext cx="9143999" cy="6857887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588964"/>
            <a:ext cx="2743915" cy="28400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1" y="588964"/>
            <a:ext cx="4115872" cy="558006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5096" y="3581399"/>
            <a:ext cx="2743915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72036" y="588963"/>
            <a:ext cx="4115836" cy="5580062"/>
          </a:xfrm>
          <a:prstGeom prst="rect">
            <a:avLst/>
          </a:prstGeom>
          <a:solidFill>
            <a:srgbClr val="1B5D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31853" y="805658"/>
            <a:ext cx="3796203" cy="5146672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588963"/>
            <a:ext cx="2743915" cy="28400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5096" y="3581399"/>
            <a:ext cx="2743915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595" y="609600"/>
            <a:ext cx="1486288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107" y="609600"/>
            <a:ext cx="5544993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930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3051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8343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38292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1097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805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2359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4445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2506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microsoft.com/office/2007/relationships/media" Target="../media/media1.wmv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6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media" Target="../media/media1.wm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Large ocean wave (semitransparent)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"/>
            <a:ext cx="9143999" cy="6857887"/>
          </a:xfrm>
          <a:prstGeom prst="rect">
            <a:avLst/>
          </a:prstGeom>
        </p:spPr>
      </p:pic>
      <p:pic>
        <p:nvPicPr>
          <p:cNvPr id="10" name="Рисунок 9" descr="Large ocean wave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26310" cy="68579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4814" y="0"/>
            <a:ext cx="171495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096" y="1828800"/>
            <a:ext cx="6859787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2616" y="6400800"/>
            <a:ext cx="116179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85095" y="6400800"/>
            <a:ext cx="44672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44573" y="6400800"/>
            <a:ext cx="80031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8552B53-8374-4FEE-B2F8-DBFD5387F9B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A48336C-ED5B-49AD-8042-F5D1C019A2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57978" y="1600200"/>
            <a:ext cx="3634501" cy="3052936"/>
          </a:xfrm>
        </p:spPr>
        <p:txBody>
          <a:bodyPr>
            <a:normAutofit/>
          </a:bodyPr>
          <a:lstStyle/>
          <a:p>
            <a:r>
              <a:rPr lang="ru-RU" sz="4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рыбки для новичков</a:t>
            </a:r>
            <a:endParaRPr lang="ru-RU" sz="4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7980" y="5157192"/>
            <a:ext cx="3429892" cy="136815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Рыбки для новичков должны обладать хорошими адаптационными качествами, быть нетребовательными к качеству воды, температуре, структуре грунта, непритязательными в еде. </a:t>
            </a:r>
            <a:endParaRPr lang="ru-RU" dirty="0"/>
          </a:p>
        </p:txBody>
      </p:sp>
      <p:pic>
        <p:nvPicPr>
          <p:cNvPr id="4" name="Рисунок 3" descr="1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40414">
            <a:off x="6239700" y="538771"/>
            <a:ext cx="2448273" cy="1282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15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www.zooclub.ru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69397">
            <a:off x="611560" y="4149080"/>
            <a:ext cx="3439269" cy="221641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5997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БАРБУСЫ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316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6889527" cy="4763616"/>
          </a:xfr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096" y="1700808"/>
            <a:ext cx="6859787" cy="4547592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Барбусов</a:t>
            </a:r>
            <a:r>
              <a:rPr lang="ru-RU" dirty="0" smtClean="0"/>
              <a:t> нередко рекомендуют новичкам. Во-первых, они довольно разнообразны по цветовой гамме, что дает возможность выбора. А во-вторых, они не прихотливы. Кроме того, </a:t>
            </a:r>
            <a:r>
              <a:rPr lang="ru-RU" dirty="0" err="1" smtClean="0"/>
              <a:t>барбусы</a:t>
            </a:r>
            <a:r>
              <a:rPr lang="ru-RU" dirty="0" smtClean="0"/>
              <a:t> - подвижные рыбы и так же, как и </a:t>
            </a:r>
            <a:r>
              <a:rPr lang="ru-RU" dirty="0" err="1" smtClean="0"/>
              <a:t>данио</a:t>
            </a:r>
            <a:r>
              <a:rPr lang="ru-RU" dirty="0" smtClean="0"/>
              <a:t>, могут «оживить» аквариум. Однако эти рыбы будут беспокоить флегматичных рыб своей подвижностью и прыгучестью, а также рыб с нитевидными и вуалевыми формами плавником, так как будут их регулярно обкусывать. А в остальном </a:t>
            </a:r>
            <a:r>
              <a:rPr lang="ru-RU" dirty="0" err="1" smtClean="0"/>
              <a:t>барбусы</a:t>
            </a:r>
            <a:r>
              <a:rPr lang="ru-RU" dirty="0" smtClean="0"/>
              <a:t> – отличные рыбки для начинающих.</a:t>
            </a:r>
            <a:endParaRPr lang="ru-RU" dirty="0"/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6717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СОМИКИ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1628800"/>
            <a:ext cx="7175366" cy="462811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096" y="1988840"/>
            <a:ext cx="6859787" cy="4608512"/>
          </a:xfrm>
        </p:spPr>
        <p:txBody>
          <a:bodyPr>
            <a:normAutofit/>
          </a:bodyPr>
          <a:lstStyle/>
          <a:p>
            <a:r>
              <a:rPr lang="ru-RU" dirty="0" smtClean="0"/>
              <a:t>Редко какой аквариум не имеет донных обитателей – </a:t>
            </a:r>
            <a:r>
              <a:rPr lang="ru-RU" dirty="0" err="1" smtClean="0"/>
              <a:t>сомиков</a:t>
            </a:r>
            <a:r>
              <a:rPr lang="ru-RU" dirty="0" smtClean="0"/>
              <a:t>. Самыми подходящими для «новобранцев» считаются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крапчатые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сомики</a:t>
            </a:r>
            <a:r>
              <a:rPr lang="ru-RU" dirty="0" smtClean="0"/>
              <a:t>. Свою не самую яркую и интересную окраску они отлично компенсируют очисткой дна и своим активным поведением. </a:t>
            </a:r>
            <a:r>
              <a:rPr lang="ru-RU" dirty="0" err="1" smtClean="0"/>
              <a:t>Сомики</a:t>
            </a:r>
            <a:r>
              <a:rPr lang="ru-RU" dirty="0" smtClean="0"/>
              <a:t> часто мутят воду, выискивая еду на дне, поэтому лучше, если в аквариуме будет располагаться хороший фильтр. Эти неприхотливые маленькие сомы легко уживаются с соседями сходных с ними размеров.</a:t>
            </a:r>
            <a:endParaRPr lang="ru-RU" dirty="0"/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6717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ЗОЛОТЫЕ РЫБКИ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3"/>
            <a:ext cx="7269968" cy="484664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096" y="2060848"/>
            <a:ext cx="6859787" cy="4187552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Для начинающих </a:t>
            </a:r>
            <a:r>
              <a:rPr lang="ru-RU" sz="2500" dirty="0" err="1" smtClean="0"/>
              <a:t>аквариумистов</a:t>
            </a:r>
            <a:r>
              <a:rPr lang="ru-RU" sz="2500" dirty="0" smtClean="0"/>
              <a:t>, уже имеющих небольшой опыт, подойдут </a:t>
            </a:r>
            <a:r>
              <a:rPr 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золотые рыбки</a:t>
            </a:r>
            <a:r>
              <a:rPr lang="ru-RU" sz="2500" dirty="0" smtClean="0"/>
              <a:t>. Они яркие, обладают эффектными внешними особенностями (зависят от разновидности) и достаточно крупными размерами. В содержании они несильно требовательны. Из особенностей содержания этих рыб  стоит отметить их привычку мутить воду и склонность к ожирению. </a:t>
            </a:r>
            <a:endParaRPr lang="ru-RU" sz="2500" dirty="0"/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743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ГУРАМИ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12776"/>
            <a:ext cx="6768752" cy="507656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096" y="1844824"/>
            <a:ext cx="6859787" cy="4403576"/>
          </a:xfrm>
        </p:spPr>
        <p:txBody>
          <a:bodyPr>
            <a:normAutofit fontScale="92500"/>
          </a:bodyPr>
          <a:lstStyle/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Гурами</a:t>
            </a:r>
            <a:r>
              <a:rPr lang="ru-RU" dirty="0" smtClean="0"/>
              <a:t> – одни из самых красивых рыб, которых можно встретить в аквариуме новичка. Сегодня существует множество разновидностей, а также цветовых вариаций, </a:t>
            </a:r>
            <a:r>
              <a:rPr lang="ru-RU" dirty="0" err="1" smtClean="0"/>
              <a:t>гурами</a:t>
            </a:r>
            <a:r>
              <a:rPr lang="ru-RU" dirty="0" smtClean="0"/>
              <a:t>. </a:t>
            </a:r>
            <a:r>
              <a:rPr lang="ru-RU" dirty="0" err="1" smtClean="0"/>
              <a:t>Гурами</a:t>
            </a:r>
            <a:r>
              <a:rPr lang="ru-RU" dirty="0" smtClean="0"/>
              <a:t> не требовательны к качеству воды и грунта, всеядные, могут поглощать атмосферный воздух. Кроме внешнего вида, </a:t>
            </a:r>
            <a:r>
              <a:rPr lang="ru-RU" dirty="0" err="1" smtClean="0"/>
              <a:t>гурами</a:t>
            </a:r>
            <a:r>
              <a:rPr lang="ru-RU" dirty="0" smtClean="0"/>
              <a:t> отличаются неспешным плаванием и любопытством. Если постучать по стенке аквариума с </a:t>
            </a:r>
            <a:r>
              <a:rPr lang="ru-RU" dirty="0" err="1" smtClean="0"/>
              <a:t>гурами</a:t>
            </a:r>
            <a:r>
              <a:rPr lang="ru-RU" dirty="0" smtClean="0"/>
              <a:t>, рыбы разбегутся, но буквально на секунды, а затем будут заинтересовано смотреть на побеспокоившего их человека.</a:t>
            </a:r>
            <a:endParaRPr lang="ru-RU" dirty="0"/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743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ПЕТУШКИ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1484784"/>
            <a:ext cx="7127960" cy="49064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096" y="1988840"/>
            <a:ext cx="6859787" cy="425956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Петушки</a:t>
            </a:r>
            <a:r>
              <a:rPr lang="ru-RU" dirty="0" smtClean="0"/>
              <a:t> – эффектные и яркие рыбки. Их еще называют бойцовыми, так как они выводились для участия в особых «рыбьих» боях, поэтому и нрав у петушков задиристый, драчливый, особенно во время нереста. Эту особенность стоит учитывать при выборе соседей для петушков. Они должны быть миролюбивыми, без вуалевых плавников, а также они не должны быть слишком медлительными. При всем при этом, для того, чтобы содержать этих рыб не требуются особые познания в </a:t>
            </a:r>
            <a:r>
              <a:rPr lang="ru-RU" dirty="0" err="1" smtClean="0"/>
              <a:t>аквариумистике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6717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НЕОНЫ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3167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03648" y="1772816"/>
            <a:ext cx="6879282" cy="451084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743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КАРДИНАЛЫ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8529431008_b978d8f027_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628800"/>
            <a:ext cx="6862305" cy="4572011"/>
          </a:xfr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Кардинал</a:t>
            </a:r>
            <a:r>
              <a:rPr lang="ru-RU" dirty="0" smtClean="0"/>
              <a:t> – маленькая, не самая яркая, но очень интересная рыбка. Чтобы содержать стайку этих крох (4-5 рыбок) достаточно знать азы </a:t>
            </a:r>
            <a:r>
              <a:rPr lang="ru-RU" dirty="0" err="1" smtClean="0"/>
              <a:t>аквариумистики</a:t>
            </a:r>
            <a:r>
              <a:rPr lang="ru-RU" dirty="0" smtClean="0"/>
              <a:t> и иметь аквариум объемом от 20 литров. Кардиналы могут отлично жить в большом диапазоне температур (от +13 до +24’С). Они всеядные и выносливые. Кардиналы - активные рыбки, они будут забавлять своих владельцев играми в догонялки друг с другом.</a:t>
            </a:r>
            <a:endParaRPr lang="ru-RU" dirty="0"/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096" y="908720"/>
            <a:ext cx="6859787" cy="5339680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rgbClr val="FFFF00"/>
                </a:solidFill>
              </a:rPr>
              <a:t>Рыбки, рекомендуемые новичкам</a:t>
            </a:r>
            <a:r>
              <a:rPr lang="ru-RU" sz="2500" dirty="0" smtClean="0"/>
              <a:t>, являются самыми неприхотливыми и самыми популярными. Разновидности и цветовые вариации этих аквариумных рыб можно встретить в любом зоомагазине мира. Содержать и разводить данных рыбок легко, а их интересный внешний вид и поведение будут забавлять и радовать.</a:t>
            </a:r>
            <a:endParaRPr lang="ru-RU" sz="25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096" y="1916832"/>
            <a:ext cx="6859787" cy="43315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Неоны</a:t>
            </a:r>
            <a:r>
              <a:rPr lang="ru-RU" sz="2800" b="1" dirty="0" smtClean="0"/>
              <a:t> </a:t>
            </a:r>
            <a:r>
              <a:rPr lang="ru-RU" sz="2800" dirty="0" smtClean="0"/>
              <a:t>– яркие, красивые, стайные рыбки небольшого размера. Они смотрятся очень эффектно и привлекают взгляды. Находясь в компании своих сородичей, они обретают уверенность, необходимую для свободного плавания на открытом пространстве.</a:t>
            </a:r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743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ДАНИО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31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700808"/>
            <a:ext cx="7023298" cy="4374511"/>
          </a:xfr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096" y="1916832"/>
            <a:ext cx="6859787" cy="4248472"/>
          </a:xfrm>
        </p:spPr>
        <p:txBody>
          <a:bodyPr/>
          <a:lstStyle/>
          <a:p>
            <a:r>
              <a:rPr lang="ru-RU" dirty="0" smtClean="0"/>
              <a:t>Все разновидности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данио</a:t>
            </a:r>
            <a:r>
              <a:rPr lang="ru-RU" dirty="0" smtClean="0"/>
              <a:t>  – прекрасно подойдут тем новичкам, которые хотят создать «живой» аквариум, так как </a:t>
            </a:r>
            <a:r>
              <a:rPr lang="ru-RU" dirty="0" err="1" smtClean="0"/>
              <a:t>данио</a:t>
            </a:r>
            <a:r>
              <a:rPr lang="ru-RU" dirty="0" smtClean="0"/>
              <a:t> - очень активные, подвижные рыбки. Они могут также достаточно высоко выпрыгивать из воды. </a:t>
            </a:r>
            <a:r>
              <a:rPr lang="ru-RU" dirty="0" err="1" smtClean="0"/>
              <a:t>Данио</a:t>
            </a:r>
            <a:r>
              <a:rPr lang="ru-RU" dirty="0" smtClean="0"/>
              <a:t> не требуют </a:t>
            </a:r>
            <a:r>
              <a:rPr lang="ru-RU" dirty="0" err="1" smtClean="0"/>
              <a:t>сверхзаботы</a:t>
            </a:r>
            <a:r>
              <a:rPr lang="ru-RU" dirty="0" smtClean="0"/>
              <a:t>. Они нуждаются в минимальном уходе и регулярном кормлении. Стоит учитывать, что для спокойных рыб и рыбок с вуалевыми формами плавников, </a:t>
            </a:r>
            <a:r>
              <a:rPr lang="ru-RU" dirty="0" err="1" smtClean="0"/>
              <a:t>данио</a:t>
            </a:r>
            <a:r>
              <a:rPr lang="ru-RU" dirty="0" smtClean="0"/>
              <a:t> будут плохими соседями.</a:t>
            </a:r>
            <a:endParaRPr lang="ru-RU" dirty="0"/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6717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ГУППИ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7109984" cy="48940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5096" y="1988840"/>
            <a:ext cx="6859787" cy="4464496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Гуппи</a:t>
            </a:r>
            <a:r>
              <a:rPr lang="ru-RU" dirty="0" smtClean="0"/>
              <a:t>  – </a:t>
            </a:r>
            <a:r>
              <a:rPr lang="ru-RU" dirty="0" err="1" smtClean="0"/>
              <a:t>мегапопулярные</a:t>
            </a:r>
            <a:r>
              <a:rPr lang="ru-RU" dirty="0" smtClean="0"/>
              <a:t> живородящие рыбки. Их заводят даже опытные аквариумисты, однако они приобретают породистых особей, более требовательных, которых редко можно встретить в обычном зоомагазине. Но для новичков </a:t>
            </a:r>
            <a:r>
              <a:rPr lang="ru-RU" dirty="0" err="1" smtClean="0"/>
              <a:t>гуппи</a:t>
            </a:r>
            <a:r>
              <a:rPr lang="ru-RU" dirty="0" smtClean="0"/>
              <a:t>, встречающиеся в свободной продаже в любом городе, помогут не только получить первый опыт, но и придадут аквариуму яркости и эстетичности. </a:t>
            </a:r>
            <a:r>
              <a:rPr lang="ru-RU" dirty="0" err="1" smtClean="0"/>
              <a:t>Гуппи</a:t>
            </a:r>
            <a:r>
              <a:rPr lang="ru-RU" dirty="0" smtClean="0"/>
              <a:t> в основном не требовательны к качеству воды, температуре и пище, но злоупотреблять «живучестью» тоже не следует. </a:t>
            </a:r>
            <a:endParaRPr lang="ru-RU" dirty="0"/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096" y="381000"/>
            <a:ext cx="6859787" cy="7437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МЕЧЕНОСЦЫ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316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844824"/>
            <a:ext cx="7128792" cy="3910652"/>
          </a:xfr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Меченосцы</a:t>
            </a:r>
            <a:r>
              <a:rPr lang="ru-RU" sz="2300" dirty="0" smtClean="0"/>
              <a:t> – еще одни непривередливые живородящие рыбки. Даже в аквариуме далеком от совершенства меченосцы могут успешно размножаться. По сравнению с вышеуказанными видами рыб, меченосцы имеют более крупные размеры, поэтому могут представлять опасность для мальков, включая собственных. Меченосцы яркие, достаточно подвижные, и к тому же они всеядные. Корм животного происхождения должен быть представлен в рационе наравне с сухими кормами.</a:t>
            </a:r>
            <a:endParaRPr lang="ru-RU" sz="2300" dirty="0"/>
          </a:p>
        </p:txBody>
      </p:sp>
      <p:pic>
        <p:nvPicPr>
          <p:cNvPr id="4" name="Содержимое 3" descr="3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72208" cy="173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4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бочий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310</TotalTime>
  <Words>835</Words>
  <Application>Microsoft Office PowerPoint</Application>
  <PresentationFormat>Экран (4:3)</PresentationFormat>
  <Paragraphs>49</Paragraphs>
  <Slides>22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Тема10</vt:lpstr>
      <vt:lpstr>Тема6</vt:lpstr>
      <vt:lpstr>Тема7</vt:lpstr>
      <vt:lpstr>ms_pptprojoverview_tp01018456</vt:lpstr>
      <vt:lpstr>Тема Office</vt:lpstr>
      <vt:lpstr>1_Тема10</vt:lpstr>
      <vt:lpstr>1_Тема6</vt:lpstr>
      <vt:lpstr>1_Тема7</vt:lpstr>
      <vt:lpstr>1_ms_pptprojoverview_tp01018456</vt:lpstr>
      <vt:lpstr>1_Тема Office</vt:lpstr>
      <vt:lpstr>Тема4</vt:lpstr>
      <vt:lpstr>Самые популярные рыбки для новичков</vt:lpstr>
      <vt:lpstr>НЕОНЫ</vt:lpstr>
      <vt:lpstr>Слайд 3</vt:lpstr>
      <vt:lpstr>ДАНИО</vt:lpstr>
      <vt:lpstr>Слайд 5</vt:lpstr>
      <vt:lpstr>ГУППИ</vt:lpstr>
      <vt:lpstr>Слайд 7</vt:lpstr>
      <vt:lpstr>МЕЧЕНОСЦЫ</vt:lpstr>
      <vt:lpstr>Слайд 9</vt:lpstr>
      <vt:lpstr>БАРБУСЫ</vt:lpstr>
      <vt:lpstr>Слайд 11</vt:lpstr>
      <vt:lpstr>СОМИКИ</vt:lpstr>
      <vt:lpstr>Слайд 13</vt:lpstr>
      <vt:lpstr>ЗОЛОТЫЕ РЫБКИ</vt:lpstr>
      <vt:lpstr>Слайд 15</vt:lpstr>
      <vt:lpstr>ГУРАМИ</vt:lpstr>
      <vt:lpstr>Слайд 17</vt:lpstr>
      <vt:lpstr>ПЕТУШКИ</vt:lpstr>
      <vt:lpstr>Слайд 19</vt:lpstr>
      <vt:lpstr>КАРДИНАЛЫ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Самые популярные рыбки для новичков</dc:title>
  <dc:subject>Животные</dc:subject>
  <dc:creator>www.zooclub.ru</dc:creator>
  <cp:keywords>животные, рыбки</cp:keywords>
  <dc:description>Данная презентация может быть использована в личных целях, но не может быть опубликована в интернете на других сайтах</dc:description>
  <cp:lastModifiedBy>user1</cp:lastModifiedBy>
  <cp:revision>10</cp:revision>
  <dcterms:created xsi:type="dcterms:W3CDTF">2014-04-16T23:36:49Z</dcterms:created>
  <dcterms:modified xsi:type="dcterms:W3CDTF">2018-02-16T06:11:47Z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