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6008C-B8BD-41C5-9B31-9D2AB5EE857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0662-3589-470E-9C3A-DC596C0B3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http://zooclub.ru/samye/popularnye_reptilii_dla_terrariuma.shtml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0662-3589-470E-9C3A-DC596C0B37A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EFE6-8D9F-49E7-9673-ACB39853EE17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548A79-458A-42B1-80F7-5B8FBE1E7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5826719" cy="249404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популярные рептилии для террариума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429000"/>
            <a:ext cx="2819003" cy="3076740"/>
          </a:xfrm>
          <a:prstGeom prst="rect">
            <a:avLst/>
          </a:prstGeom>
        </p:spPr>
      </p:pic>
      <p:pic>
        <p:nvPicPr>
          <p:cNvPr id="5" name="Рисунок 4" descr="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60648"/>
            <a:ext cx="4211960" cy="231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165304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www.zooclub.ru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Игуаны – экзотические домашние животные, относящиеся к классу рептилий. </a:t>
            </a:r>
            <a:r>
              <a:rPr lang="ru-RU" sz="2000" dirty="0" smtClean="0"/>
              <a:t>Семейство </a:t>
            </a:r>
            <a:r>
              <a:rPr lang="ru-RU" sz="2000" dirty="0" err="1" smtClean="0"/>
              <a:t>игуановые</a:t>
            </a:r>
            <a:r>
              <a:rPr lang="ru-RU" sz="2000" dirty="0" smtClean="0"/>
              <a:t> состоит из 8 родов, объединяющих 25 видов. Игуаны во взрослом состоянии имеют достаточно крупные размеры, до 2 м в длину. Они прожорливые животные, питающиеся растительной пищей. </a:t>
            </a:r>
          </a:p>
          <a:p>
            <a:endParaRPr lang="ru-RU" sz="2000" dirty="0" smtClean="0"/>
          </a:p>
          <a:p>
            <a:r>
              <a:rPr lang="ru-RU" sz="2000" dirty="0" smtClean="0"/>
              <a:t>Эти рептилии способны отличать хозяина от других людей, охотно сидят на руках и гуляют на поводке. Наиболее популярным видом для домашнего содержания считается </a:t>
            </a:r>
            <a:r>
              <a:rPr lang="ru-RU" sz="2000" b="1" dirty="0" smtClean="0"/>
              <a:t>зеленая игуана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Хамелеон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16832"/>
            <a:ext cx="6618568" cy="3717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80728"/>
            <a:ext cx="6449180" cy="506063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Хамелеоны – древесные животные </a:t>
            </a:r>
            <a:r>
              <a:rPr lang="ru-RU" sz="2000" dirty="0" smtClean="0"/>
              <a:t>среднего размера (до 30 см в длину). Конечно, главной привлекательной особенностью хамелеонов является их способность изменять цвет и рисунок кожного покрова. </a:t>
            </a:r>
          </a:p>
          <a:p>
            <a:r>
              <a:rPr lang="ru-RU" sz="2000" dirty="0" smtClean="0"/>
              <a:t>Еще более интересен тот факт, что главным назначением этой функции кожи является коммуникация, то есть, изменяя окрас, хамелеоны общаются между собой. Маскировка под окружающую среду второстепенна. </a:t>
            </a:r>
          </a:p>
          <a:p>
            <a:r>
              <a:rPr lang="ru-RU" sz="2000" dirty="0" smtClean="0"/>
              <a:t>Владельцы хамелеонов могут определять настрой своего питомца по его рисунку и цвету кожи. </a:t>
            </a:r>
            <a:endParaRPr lang="ru-RU" sz="20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змеи\BestHDWallpapersPack847_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6675707" cy="4249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08720"/>
            <a:ext cx="6449180" cy="5132643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Змеи – пресмыкающиеся, которых содержат в доме уже многие сотни лет. </a:t>
            </a:r>
            <a:r>
              <a:rPr lang="ru-RU" sz="2200" dirty="0" smtClean="0"/>
              <a:t>Но если раньше это происходило только в определенных районах мира, то сегодня содержание змей не зависит от климатической зоны владельца (рептилию можно заказать, а условия создать). </a:t>
            </a:r>
          </a:p>
          <a:p>
            <a:endParaRPr lang="ru-RU" sz="2200" dirty="0" smtClean="0"/>
          </a:p>
          <a:p>
            <a:r>
              <a:rPr lang="ru-RU" sz="2200" dirty="0" smtClean="0"/>
              <a:t>Из более 200 видов змей, известных сегодня, в террариум можно поместить абсолютно любой вид. Главное прочитать необходимую литературу и соблюдать меры безопасности.</a:t>
            </a:r>
            <a:endParaRPr lang="ru-RU" sz="22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774408" cy="4516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836712"/>
            <a:ext cx="6449180" cy="52046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Самыми популярными считаются три вида змей:</a:t>
            </a:r>
          </a:p>
          <a:p>
            <a:endParaRPr lang="ru-RU" sz="2000" dirty="0" smtClean="0"/>
          </a:p>
          <a:p>
            <a:r>
              <a:rPr lang="ru-RU" sz="2000" b="1" dirty="0" smtClean="0"/>
              <a:t>Питоны. </a:t>
            </a:r>
            <a:r>
              <a:rPr lang="ru-RU" sz="2000" dirty="0" smtClean="0"/>
              <a:t>Змеи этого вида могут вырастать до очень крупных размеров. Известны случаи, когда длина питонов достигала 8-10 метров. Размер животных стоит учитывать при размещении их в доме и выборе террариума.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Питоны – хищники</a:t>
            </a:r>
            <a:r>
              <a:rPr lang="ru-RU" sz="2000" dirty="0" smtClean="0"/>
              <a:t>, поэтому следует заботиться о насыщении питомца, чтобы снизить риск нападения змеи на людей и других домашних животных.</a:t>
            </a:r>
            <a:endParaRPr lang="ru-RU" sz="20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Маисовый полоз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6622738" cy="43489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80728"/>
            <a:ext cx="6449180" cy="5060635"/>
          </a:xfrm>
        </p:spPr>
        <p:txBody>
          <a:bodyPr>
            <a:normAutofit/>
          </a:bodyPr>
          <a:lstStyle/>
          <a:p>
            <a:r>
              <a:rPr lang="ru-RU" sz="2100" b="1" dirty="0" smtClean="0"/>
              <a:t>Королевские змеи </a:t>
            </a:r>
            <a:r>
              <a:rPr lang="ru-RU" sz="2100" dirty="0" smtClean="0"/>
              <a:t>- мускулистые, бесстрашные змеи, достигающие в длину 1,5-1,7 м. Они очень опасны, достаточно только представить, что в природе их основная еда – гремучие змеи, поэтому следует быть не только предельно осторожными, но и много заниматься питомцем. </a:t>
            </a:r>
          </a:p>
          <a:p>
            <a:endParaRPr lang="ru-RU" sz="2100" dirty="0" smtClean="0"/>
          </a:p>
          <a:p>
            <a:r>
              <a:rPr lang="ru-RU" sz="2100" dirty="0" smtClean="0"/>
              <a:t>Уделяя достаточно времени змее, можно превратить грозного хищника в мирную змейку. Возможно, именно это так привлекает любителей экзотики.</a:t>
            </a:r>
            <a:endParaRPr lang="ru-RU" sz="21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кайман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6234930" cy="4676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Пресмыкающиеся, или рептилии, составляют примерно 3-5% от общего числа домашних животных</a:t>
            </a:r>
            <a:r>
              <a:rPr lang="ru-RU" sz="2400" dirty="0" smtClean="0"/>
              <a:t>. Но, несмотря на такой незначительный процент, видовое разнообразие все же имеется, поэтому и среди рептилий есть те, которые пользуются популярностью в качестве домашних питомцев, а есть те, которые по разным причинам для этой роли не подходят.</a:t>
            </a:r>
            <a:endParaRPr lang="ru-RU" sz="24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1268760"/>
            <a:ext cx="6449180" cy="477260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Крокодилы – экзотические животные</a:t>
            </a:r>
            <a:r>
              <a:rPr lang="ru-RU" sz="2400" dirty="0" smtClean="0"/>
              <a:t>, малоподходящие для домашнего содержания, что, впрочем, не мешает десяткам людей по всему миру заводить их у себя дома.</a:t>
            </a:r>
            <a:endParaRPr lang="ru-RU" sz="24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1052736"/>
            <a:ext cx="6449180" cy="49886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Кайманы наиболее востребованы в качестве домашних питомцев</a:t>
            </a:r>
            <a:r>
              <a:rPr lang="ru-RU" dirty="0" smtClean="0"/>
              <a:t>. </a:t>
            </a:r>
          </a:p>
          <a:p>
            <a:endParaRPr lang="ru-RU" sz="2000" dirty="0" smtClean="0"/>
          </a:p>
          <a:p>
            <a:r>
              <a:rPr lang="ru-RU" sz="2000" dirty="0" smtClean="0"/>
              <a:t>Это связано с их размерами. Взрослые кайманы имеют длину тела около 3,5 метров (зависит от вида). Наиболее часто заводят широкомордых, крокодиловых и </a:t>
            </a:r>
            <a:r>
              <a:rPr lang="ru-RU" sz="2000" dirty="0" err="1" smtClean="0"/>
              <a:t>гладколобых</a:t>
            </a:r>
            <a:r>
              <a:rPr lang="ru-RU" sz="2000" dirty="0" smtClean="0"/>
              <a:t> кайманов. </a:t>
            </a:r>
          </a:p>
          <a:p>
            <a:endParaRPr lang="ru-RU" sz="2000" dirty="0" smtClean="0"/>
          </a:p>
          <a:p>
            <a:r>
              <a:rPr lang="ru-RU" sz="2000" dirty="0" smtClean="0"/>
              <a:t>Несмотря на то, что кайманы - не самые злобные рептилии среди всех крокодилов, рассчитывать на дружеские чувства животного и тем более привязанность не стоит.</a:t>
            </a:r>
            <a:endParaRPr lang="ru-RU" sz="20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Нильский крокодил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556792"/>
            <a:ext cx="6458378" cy="441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Нильский крокодил – опасная рептилия, которую, тем не менее, заводят в качестве питомца</a:t>
            </a:r>
            <a:r>
              <a:rPr lang="ru-RU" sz="2000" dirty="0" smtClean="0"/>
              <a:t>. В неволе к 20 годам они достигают своих предельных размеров, которые могут равняться 3-3,7 метрам. </a:t>
            </a:r>
          </a:p>
          <a:p>
            <a:endParaRPr lang="ru-RU" sz="2000" dirty="0" smtClean="0"/>
          </a:p>
          <a:p>
            <a:r>
              <a:rPr lang="ru-RU" sz="2000" dirty="0" smtClean="0"/>
              <a:t>Для содержания нильского крокодила террариума будет мало, необходимо сооружать теплый вольер с большим водоемом. </a:t>
            </a:r>
          </a:p>
          <a:p>
            <a:endParaRPr lang="ru-RU" sz="2000" dirty="0" smtClean="0"/>
          </a:p>
          <a:p>
            <a:r>
              <a:rPr lang="ru-RU" sz="2000" dirty="0" smtClean="0"/>
              <a:t>Чтобы приучить животное гулять на поводке, следует тренировать его с детства. Для безопасности владельцев рекомендуется регулярно подпиливать зубы крокодилу.</a:t>
            </a:r>
            <a:endParaRPr lang="ru-RU" sz="20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Среди пресмыкающихся в домашних условиях содержатся многие виды змей, некоторые виды ящериц, практически все виды черепах (за исключением черепах очень крупных размеров), а также крокодилов. </a:t>
            </a:r>
          </a:p>
          <a:p>
            <a:endParaRPr lang="ru-RU" sz="2000" dirty="0" smtClean="0"/>
          </a:p>
          <a:p>
            <a:r>
              <a:rPr lang="ru-RU" sz="2000" dirty="0" smtClean="0"/>
              <a:t>Не содержат в домашних условиях единственного сохранившегося до наших дней представителя отряда клювоголовых (гаттерию, или туатару) и представителей отряда амфисбен, также входящих в класс пресмыкающиеся.</a:t>
            </a:r>
            <a:endParaRPr lang="ru-RU" sz="20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013176"/>
            <a:ext cx="6912768" cy="1612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Красноухая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черепаха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556792"/>
            <a:ext cx="6408712" cy="47210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08720"/>
            <a:ext cx="6449180" cy="513264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Черепахи – самые популярные домашние питомцы среди пресмыкающихся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содержания в </a:t>
            </a:r>
            <a:r>
              <a:rPr lang="ru-RU" sz="2000" dirty="0" err="1" smtClean="0"/>
              <a:t>акватеррариумах</a:t>
            </a:r>
            <a:r>
              <a:rPr lang="ru-RU" sz="2000" dirty="0" smtClean="0"/>
              <a:t> чаще всего выбирают небольшую и широко распространенную </a:t>
            </a:r>
            <a:r>
              <a:rPr lang="ru-RU" sz="2000" dirty="0" err="1" smtClean="0"/>
              <a:t>красноухую</a:t>
            </a:r>
            <a:r>
              <a:rPr lang="ru-RU" sz="2000" dirty="0" smtClean="0"/>
              <a:t> черепаху. Эти рептилии обладают небольшими размерами. Их </a:t>
            </a:r>
            <a:r>
              <a:rPr lang="ru-RU" sz="2000" dirty="0" err="1" smtClean="0"/>
              <a:t>карапакс</a:t>
            </a:r>
            <a:r>
              <a:rPr lang="ru-RU" sz="2000" dirty="0" smtClean="0"/>
              <a:t> (спинной щит, состоящий из костной основы и роговых пластин) достигает длины 30 см, но в неволе обычно меньше. 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err="1" smtClean="0"/>
              <a:t>Красноухие</a:t>
            </a:r>
            <a:r>
              <a:rPr lang="ru-RU" sz="2000" dirty="0" smtClean="0"/>
              <a:t> черепахи имеют яркие пятна в районе ушей, придающие черепахам привлекательность. Черепахи этого вида достаточно подвижные, поэтому за ними интересно наблюдать.</a:t>
            </a:r>
            <a:endParaRPr lang="ru-RU" sz="20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Среднеазиатская черепаха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408712" cy="48065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Среди сухопутных видов чаще всего можно встретить в зоомагазинах </a:t>
            </a:r>
            <a:r>
              <a:rPr lang="ru-RU" sz="2400" b="1" dirty="0" smtClean="0"/>
              <a:t>среднеазиатскую черепаху</a:t>
            </a:r>
            <a:r>
              <a:rPr lang="ru-RU" sz="2400" dirty="0" smtClean="0"/>
              <a:t>. Длина ее спинного щита составляет примерно 20-25 см. Черепахи долго растут, поэтому таких размеров они достигнут не раньше чем через 7-8 лет. </a:t>
            </a:r>
          </a:p>
          <a:p>
            <a:r>
              <a:rPr lang="ru-RU" sz="2400" dirty="0" smtClean="0"/>
              <a:t>Среднеазиатские черепахи - растительноядные животные. Рацион этих рептилий следует составлять из овощей, фруктов и зелени.</a:t>
            </a:r>
            <a:endParaRPr lang="ru-RU" sz="2400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Сцинковый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геккон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6576814" cy="43845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Ящерицы – вторые пресмыкающиеся по доступности и популярности в качестве домашних любимцев.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Самыми распространенными ящерицами являются представители семейства </a:t>
            </a:r>
            <a:r>
              <a:rPr lang="ru-RU" sz="2000" dirty="0" err="1" smtClean="0"/>
              <a:t>гекконовых</a:t>
            </a:r>
            <a:r>
              <a:rPr lang="ru-RU" sz="2000" dirty="0" smtClean="0"/>
              <a:t>. Такую популярность они заслужили своей экзотической внешностью и интересным сложным поведением. Наиболее часто встречаются в зоомагазинах </a:t>
            </a:r>
            <a:r>
              <a:rPr lang="ru-RU" sz="2000" dirty="0" err="1" smtClean="0"/>
              <a:t>гекконы</a:t>
            </a:r>
            <a:r>
              <a:rPr lang="ru-RU" sz="2000" dirty="0" smtClean="0"/>
              <a:t> токи (лидеры по популярности), ленточный, цепкохвостый, </a:t>
            </a:r>
            <a:r>
              <a:rPr lang="ru-RU" sz="2000" dirty="0" err="1" smtClean="0"/>
              <a:t>сцинковый</a:t>
            </a:r>
            <a:r>
              <a:rPr lang="ru-RU" sz="2000" dirty="0" smtClean="0"/>
              <a:t>, </a:t>
            </a:r>
            <a:r>
              <a:rPr lang="ru-RU" sz="2000" dirty="0" err="1" smtClean="0"/>
              <a:t>гребнепалый</a:t>
            </a:r>
            <a:r>
              <a:rPr lang="ru-RU" sz="2000" dirty="0" smtClean="0"/>
              <a:t>, </a:t>
            </a:r>
            <a:r>
              <a:rPr lang="ru-RU" sz="2000" dirty="0" err="1" smtClean="0"/>
              <a:t>мадагаскарский</a:t>
            </a:r>
            <a:r>
              <a:rPr lang="ru-RU" sz="2000" dirty="0" smtClean="0"/>
              <a:t> дневной, степной и другие </a:t>
            </a:r>
            <a:r>
              <a:rPr lang="ru-RU" sz="2000" dirty="0" err="1" smtClean="0"/>
              <a:t>гекконы</a:t>
            </a:r>
            <a:r>
              <a:rPr lang="ru-RU" sz="2000" dirty="0" smtClean="0"/>
              <a:t>. В основном их окрас коричневый, серый или зеленоватый.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805264"/>
            <a:ext cx="3456384" cy="806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игуана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628800"/>
            <a:ext cx="6236696" cy="44280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111</TotalTime>
  <Words>786</Words>
  <Application>Microsoft Office PowerPoint</Application>
  <PresentationFormat>Экран (4:3)</PresentationFormat>
  <Paragraphs>76</Paragraphs>
  <Slides>24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Тема2</vt:lpstr>
      <vt:lpstr>Самые популярные рептилии для террариума</vt:lpstr>
      <vt:lpstr>Слайд 2</vt:lpstr>
      <vt:lpstr>Красноухая черепаха</vt:lpstr>
      <vt:lpstr>Слайд 4</vt:lpstr>
      <vt:lpstr>Среднеазиатская черепаха</vt:lpstr>
      <vt:lpstr>Слайд 6</vt:lpstr>
      <vt:lpstr>Сцинковый геккон </vt:lpstr>
      <vt:lpstr>Слайд 8</vt:lpstr>
      <vt:lpstr>Зеленая игуана</vt:lpstr>
      <vt:lpstr>Слайд 10</vt:lpstr>
      <vt:lpstr>Хамелеон</vt:lpstr>
      <vt:lpstr>Слайд 12</vt:lpstr>
      <vt:lpstr>Слайд 13</vt:lpstr>
      <vt:lpstr>Слайд 14</vt:lpstr>
      <vt:lpstr>Питон</vt:lpstr>
      <vt:lpstr>Слайд 16</vt:lpstr>
      <vt:lpstr>Маисовый полоз</vt:lpstr>
      <vt:lpstr>Слайд 18</vt:lpstr>
      <vt:lpstr>Черный кайман</vt:lpstr>
      <vt:lpstr>Слайд 20</vt:lpstr>
      <vt:lpstr>Слайд 21</vt:lpstr>
      <vt:lpstr>Нильский крокодил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популярные рептилии для террариума</dc:title>
  <dc:creator>www.zooclub.ru</dc:creator>
  <cp:keywords>животные, рептилии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12</cp:revision>
  <dcterms:created xsi:type="dcterms:W3CDTF">2014-05-20T03:56:01Z</dcterms:created>
  <dcterms:modified xsi:type="dcterms:W3CDTF">2014-10-07T21:30:39Z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