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5667" autoAdjust="0"/>
  </p:normalViewPr>
  <p:slideViewPr>
    <p:cSldViewPr>
      <p:cViewPr varScale="1">
        <p:scale>
          <a:sx n="75" d="100"/>
          <a:sy n="75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11A56-219D-487A-ACC0-2B09B4889F6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BB45D-CC53-4D73-A87B-97C0B865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https://zooclub.ru/samye/opasnye-akuly.shtml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Авторские права</a:t>
            </a:r>
            <a:r>
              <a:rPr lang="ru-RU" baseline="0" dirty="0" smtClean="0"/>
              <a:t> на текст принадлежат сайту </a:t>
            </a:r>
            <a:r>
              <a:rPr lang="en-US" baseline="0" dirty="0" smtClean="0"/>
              <a:t>http://zooclub.ru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B45D-CC53-4D73-A87B-97C0B86508F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0DD7CA-5979-4A4F-BD15-9C0D72A581C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80DDD15-795F-489F-947F-EBFA73FE7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Самые опасные акулы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Несмотря на общественное мнение, будто акулы – это обязательно кровожадные убийцы, лишь некоторые виды из сотен могут похвастаться явной агрессивностью. Далее вы найдете список из десяти самых опасных акул в мировых водах планеты Земля. Ниже мы приводим список 10 самых опасных акул для человека.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237312"/>
            <a:ext cx="181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www.zooclub.ru</a:t>
            </a:r>
            <a:endParaRPr lang="ru-RU" b="1" dirty="0"/>
          </a:p>
        </p:txBody>
      </p:sp>
      <p:pic>
        <p:nvPicPr>
          <p:cNvPr id="5" name="Рисунок 4" descr="17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437112"/>
            <a:ext cx="3312368" cy="2232027"/>
          </a:xfrm>
          <a:prstGeom prst="rect">
            <a:avLst/>
          </a:prstGeom>
        </p:spPr>
      </p:pic>
      <p:pic>
        <p:nvPicPr>
          <p:cNvPr id="6" name="Рисунок 5" descr="03014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11560" y="332656"/>
            <a:ext cx="2952328" cy="256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Остроносая </a:t>
            </a:r>
            <a:r>
              <a:rPr lang="ru-RU" dirty="0" err="1" smtClean="0"/>
              <a:t>акула-мако</a:t>
            </a:r>
            <a:r>
              <a:rPr lang="ru-RU" dirty="0" smtClean="0"/>
              <a:t> (</a:t>
            </a:r>
            <a:r>
              <a:rPr lang="ru-RU" dirty="0" err="1" smtClean="0"/>
              <a:t>Isurus</a:t>
            </a:r>
            <a:r>
              <a:rPr lang="ru-RU" dirty="0" smtClean="0"/>
              <a:t> </a:t>
            </a:r>
            <a:r>
              <a:rPr lang="ru-RU" dirty="0" err="1" smtClean="0"/>
              <a:t>oxyrinchus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314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564904"/>
            <a:ext cx="6667500" cy="382905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Н</a:t>
            </a:r>
            <a:r>
              <a:rPr lang="ru-RU" dirty="0" smtClean="0"/>
              <a:t>ападала на людей более сорока раз, причем лишь изредка эти нападения имели смертельный исход. Известны эти акулы тем, что во время охоты развивают скорость до 50 км/час и умеют подпрыгивать над водой на десятки метров.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Серая рифовая акула (</a:t>
            </a:r>
            <a:r>
              <a:rPr lang="ru-RU" dirty="0" err="1" smtClean="0"/>
              <a:t>Carcharhinus</a:t>
            </a:r>
            <a:r>
              <a:rPr lang="ru-RU" dirty="0" smtClean="0"/>
              <a:t> </a:t>
            </a:r>
            <a:r>
              <a:rPr lang="ru-RU" dirty="0" err="1" smtClean="0"/>
              <a:t>amblyrhynchos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Содержимое 5" descr="3148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060848"/>
            <a:ext cx="6667500" cy="443865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Прирожденный хищник. Ее глаза специально приспособлены для жестокой борьбы – они закрываются веком во избежание повреждения при нападении. Менее десяти раз эти акулы нападали на людей, пусть и ни разу не убивали их. Двигаясь в рывке во время охоты, серые рифовые акулы готовые разорвать все на своем пути.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80312" y="5373216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7. Песчаная акула (Carcharias taurus)</a:t>
            </a:r>
            <a:endParaRPr lang="ru-RU" dirty="0"/>
          </a:p>
        </p:txBody>
      </p:sp>
      <p:pic>
        <p:nvPicPr>
          <p:cNvPr id="4" name="Содержимое 3" descr="67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6445324" cy="483399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Начинает свой кровавый путь уже в матке. У самок этих акул по две матки, в каждой из которых – множество яиц. Вылупливаясь из них прямо внутри маток, крошечные песчаные акулы действуют по принципу «останется только один», поедая более слабых и не вылупившихся братьев и сестер. Кроме того, эти акулы часто убивали людей.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Голубая, или синяя акула (</a:t>
            </a:r>
            <a:r>
              <a:rPr lang="ru-RU" dirty="0" err="1" smtClean="0"/>
              <a:t>Prionace</a:t>
            </a:r>
            <a:r>
              <a:rPr lang="ru-RU" dirty="0" smtClean="0"/>
              <a:t> </a:t>
            </a:r>
            <a:r>
              <a:rPr lang="ru-RU" dirty="0" err="1" smtClean="0"/>
              <a:t>glauca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Содержимое 3" descr="67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3"/>
            <a:ext cx="6768752" cy="478325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За этой акулой зафиксировано более 30 нападений на людей. Как и многие другие акулы-людоеды, эти нападают на человека из любопытства. Широкую известность получил также тот факт, что голубые акулы кусают лодки, что иногда становится причиной гибели людей.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9. </a:t>
            </a:r>
            <a:r>
              <a:rPr lang="ru-RU" dirty="0" err="1" smtClean="0"/>
              <a:t>Акулы-молот</a:t>
            </a:r>
            <a:r>
              <a:rPr lang="ru-RU" dirty="0" smtClean="0"/>
              <a:t> (</a:t>
            </a:r>
            <a:r>
              <a:rPr lang="en-US" dirty="0" err="1" smtClean="0"/>
              <a:t>Sphyrna</a:t>
            </a:r>
            <a:r>
              <a:rPr lang="ru-RU" dirty="0" smtClean="0"/>
              <a:t> </a:t>
            </a:r>
            <a:r>
              <a:rPr lang="en-US" dirty="0" smtClean="0"/>
              <a:t>sp.)</a:t>
            </a:r>
            <a:endParaRPr lang="ru-RU" dirty="0"/>
          </a:p>
        </p:txBody>
      </p:sp>
      <p:pic>
        <p:nvPicPr>
          <p:cNvPr id="4" name="Содержимое 3" descr="67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87426"/>
            <a:ext cx="6912768" cy="485045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 Эти акулы не склонны к убийству людей, но могут стать причиной смерти </a:t>
            </a:r>
            <a:r>
              <a:rPr lang="ru-RU" dirty="0" err="1" smtClean="0"/>
              <a:t>дайверов</a:t>
            </a:r>
            <a:r>
              <a:rPr lang="ru-RU" dirty="0" smtClean="0"/>
              <a:t> и пловцов, оказавшихся слишком близко от этой рыбы. Самую большую агрессивность проявляют гигантские, западноафриканские и бронзовые </a:t>
            </a:r>
            <a:r>
              <a:rPr lang="ru-RU" dirty="0" err="1" smtClean="0"/>
              <a:t>акулы-молот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Акула-бык, или тупорылая акула  (</a:t>
            </a:r>
            <a:r>
              <a:rPr lang="ru-RU" dirty="0" err="1" smtClean="0"/>
              <a:t>Carcharhinus</a:t>
            </a:r>
            <a:r>
              <a:rPr lang="ru-RU" dirty="0" smtClean="0"/>
              <a:t> </a:t>
            </a:r>
            <a:r>
              <a:rPr lang="ru-RU" dirty="0" err="1" smtClean="0"/>
              <a:t>leucas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31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480720" cy="45689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Лимонная, или жёлтая акула (</a:t>
            </a:r>
            <a:r>
              <a:rPr lang="ru-RU" dirty="0" err="1" smtClean="0"/>
              <a:t>Negaprion</a:t>
            </a:r>
            <a:r>
              <a:rPr lang="ru-RU" dirty="0" smtClean="0"/>
              <a:t> </a:t>
            </a:r>
            <a:r>
              <a:rPr lang="ru-RU" dirty="0" err="1" smtClean="0"/>
              <a:t>brevirostris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4" name="Содержимое 3" descr="67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872964"/>
            <a:ext cx="7272808" cy="454550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Эти акулы более двадцати раз нападали на человека, но никого не убили. Их агрессивность повышается во время сезона спаривания, но и в другое время этих акул легко разозлить одним только присутствием рядом. Лимонные акулы часто встречаются в неволе.</a:t>
            </a:r>
            <a:endParaRPr lang="ru-RU" dirty="0"/>
          </a:p>
        </p:txBody>
      </p:sp>
      <p:pic>
        <p:nvPicPr>
          <p:cNvPr id="4" name="Рисунок 3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Заслуживает звания одной из самых опасных потому, что замечена в нападениях на людей со смертельным исходом для последних. Кроме того, поведенческие исследования показали, что акула-бык – самая агрессивная из всех во время охоты. Водятся такие акулы в пресной и соленой воде. Их длина достигает 3,29 метра, вес – 320 килограмм.</a:t>
            </a:r>
            <a:endParaRPr lang="ru-RU" dirty="0"/>
          </a:p>
        </p:txBody>
      </p:sp>
      <p:pic>
        <p:nvPicPr>
          <p:cNvPr id="6" name="Рисунок 5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83568" y="404664"/>
            <a:ext cx="146890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Большие белые акулы</a:t>
            </a:r>
            <a:r>
              <a:rPr lang="ru-RU" dirty="0" smtClean="0"/>
              <a:t> (</a:t>
            </a:r>
            <a:r>
              <a:rPr lang="ru-RU" i="1" dirty="0" err="1" smtClean="0"/>
              <a:t>Carcharodon</a:t>
            </a:r>
            <a:r>
              <a:rPr lang="ru-RU" i="1" dirty="0" smtClean="0"/>
              <a:t> </a:t>
            </a:r>
            <a:r>
              <a:rPr lang="ru-RU" i="1" dirty="0" err="1" smtClean="0"/>
              <a:t>carcharias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4" name="Содержимое 3" descr="67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085"/>
            <a:ext cx="7560840" cy="42592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Уже убили более полусотни человек – это весьма серьезный показатель по сравнению со «счетом» большинства других видов. Пробовать человеческое мясо их толкает любопытство. Эти акулы достигают 6 метров в длину. Есть большие белые акулы весом более 2 тонн! Данный вид акул – главное «пугало» в СМИ всего мира.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26570"/>
            <a:ext cx="1440160" cy="127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Тигровая акула</a:t>
            </a:r>
            <a:r>
              <a:rPr lang="ru-RU" dirty="0" smtClean="0"/>
              <a:t> (</a:t>
            </a:r>
            <a:r>
              <a:rPr lang="en-US" i="1" dirty="0" err="1" smtClean="0"/>
              <a:t>Galeocerdo</a:t>
            </a:r>
            <a:r>
              <a:rPr lang="en-US" i="1" dirty="0" smtClean="0"/>
              <a:t> </a:t>
            </a:r>
            <a:r>
              <a:rPr lang="en-US" i="1" dirty="0" err="1" smtClean="0"/>
              <a:t>cuvier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6" name="Содержимое 5" descr="67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72816"/>
            <a:ext cx="6117836" cy="45883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Относится к людоедам, причем с тем же успехом ее можно назвать </a:t>
            </a:r>
            <a:r>
              <a:rPr lang="ru-RU" dirty="0" err="1" smtClean="0"/>
              <a:t>металлоедом</a:t>
            </a:r>
            <a:r>
              <a:rPr lang="ru-RU" dirty="0" smtClean="0"/>
              <a:t> – она поглощает все на своем пути. Длина тигровых акул достигает 3,3 метра, вес – 635 килограмм. Назвали их так за характерный окрас туловища.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Длиннокрылая акула (</a:t>
            </a:r>
            <a:r>
              <a:rPr lang="en-US" dirty="0" err="1" smtClean="0"/>
              <a:t>Carcharhinus</a:t>
            </a:r>
            <a:r>
              <a:rPr lang="en-US" dirty="0" smtClean="0"/>
              <a:t> </a:t>
            </a:r>
            <a:r>
              <a:rPr lang="en-US" dirty="0" err="1" smtClean="0"/>
              <a:t>longimanus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6" name="Содержимое 5" descr="314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6096000" cy="457200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Еще одна акула-людоед – любит пробовать на вкус потерпевших кораблекрушение и купающихся в тропических морях. Вы не поверите, но длиннокрылые акулы некогда съели несколько сотен моряков с утонувшего военного корабля из США.</a:t>
            </a:r>
            <a:endParaRPr lang="ru-RU" dirty="0"/>
          </a:p>
        </p:txBody>
      </p:sp>
      <p:pic>
        <p:nvPicPr>
          <p:cNvPr id="5" name="Рисунок 4" descr="0301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308304" y="5301208"/>
            <a:ext cx="1468902" cy="12961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718</Words>
  <Application>Microsoft Office PowerPoint</Application>
  <PresentationFormat>Экран (4:3)</PresentationFormat>
  <Paragraphs>61</Paragraphs>
  <Slides>21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Самые опасные акулы</vt:lpstr>
      <vt:lpstr>1. Акула-бык, или тупорылая акула  (Carcharhinus leucas)</vt:lpstr>
      <vt:lpstr>Слайд 3</vt:lpstr>
      <vt:lpstr>2. Большие белые акулы (Carcharodon carcharias) </vt:lpstr>
      <vt:lpstr>Слайд 5</vt:lpstr>
      <vt:lpstr>3. Тигровая акула (Galeocerdo cuvier)</vt:lpstr>
      <vt:lpstr>Слайд 7</vt:lpstr>
      <vt:lpstr>4. Длиннокрылая акула (Carcharhinus longimanus)</vt:lpstr>
      <vt:lpstr>Слайд 9</vt:lpstr>
      <vt:lpstr> 5. Остроносая акула-мако (Isurus oxyrinchus) </vt:lpstr>
      <vt:lpstr>Слайд 11</vt:lpstr>
      <vt:lpstr>6. Серая рифовая акула (Carcharhinus amblyrhynchos)</vt:lpstr>
      <vt:lpstr>Слайд 13</vt:lpstr>
      <vt:lpstr>7. Песчаная акула (Carcharias taurus)</vt:lpstr>
      <vt:lpstr>Слайд 15</vt:lpstr>
      <vt:lpstr>8. Голубая, или синяя акула (Prionace glauca)</vt:lpstr>
      <vt:lpstr>Слайд 17</vt:lpstr>
      <vt:lpstr>9. Акулы-молот (Sphyrna sp.)</vt:lpstr>
      <vt:lpstr>Слайд 19</vt:lpstr>
      <vt:lpstr>10. Лимонная, или жёлтая акула (Negaprion brevirostris) </vt:lpstr>
      <vt:lpstr>Слайд 21</vt:lpstr>
    </vt:vector>
  </TitlesOfParts>
  <LinksUpToDate>false</LinksUpToDate>
  <SharedDoc>false</SharedDoc>
  <HyperlinkBase>http://zooclub.ru/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опасные акулы</dc:title>
  <dc:subject>Животные</dc:subject>
  <dc:creator>zooclub.ru</dc:creator>
  <cp:keywords>акулы, опасность, человек</cp:keywords>
  <dc:description>Данная презентация может использоваться в личных целях, но не может быть выложена в сети интернет на других сайтах. Права на данную презентацию принадлежат сайту www.zooclub.ru</dc:description>
  <cp:lastModifiedBy>user1</cp:lastModifiedBy>
  <cp:revision>6</cp:revision>
  <dcterms:created xsi:type="dcterms:W3CDTF">2014-02-08T22:37:09Z</dcterms:created>
  <dcterms:modified xsi:type="dcterms:W3CDTF">2018-02-16T06:28:52Z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