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652766-87E6-4B22-BF2D-36C1463E91E5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F32F-A8ED-4205-9BE8-2CF05B07A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http://zooclub.ru/samye/dorogie_porody_koshek.shtml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http://zooclub.ru/samye/dorogie_porody_koshek.shtml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2F32F-A8ED-4205-9BE8-2CF05B07A39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6DDF8F1-4684-48DC-A124-F4AF1EF50DB8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302383B4-F8F3-45A3-A87B-B5FF0B4864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Самые дорогие породы кошек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Кошки – самые ласковые и нежные домашние животные. Их грация, изящество, плавность походки восхищают, а забавные повадки и выходки кошек – умиляют и веселят. В мире миллионы кошек: одни достаются хозяевам бесплатно, вторые – за минимальную или символическую плату, а третьи – стоят больших денег.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6381328"/>
            <a:ext cx="17027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www.zooclub.ru</a:t>
            </a:r>
            <a:endParaRPr lang="ru-RU" sz="1400" b="1" dirty="0"/>
          </a:p>
        </p:txBody>
      </p:sp>
      <p:pic>
        <p:nvPicPr>
          <p:cNvPr id="5" name="Рисунок 4" descr="2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179512" y="260648"/>
            <a:ext cx="2664296" cy="3151808"/>
          </a:xfrm>
          <a:prstGeom prst="rect">
            <a:avLst/>
          </a:prstGeom>
        </p:spPr>
      </p:pic>
      <p:pic>
        <p:nvPicPr>
          <p:cNvPr id="6" name="Рисунок 5" descr="28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60289" y="3789040"/>
            <a:ext cx="2983711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ПЕТЕРБОЛД</a:t>
            </a:r>
            <a:endParaRPr lang="ru-RU" b="1" dirty="0"/>
          </a:p>
        </p:txBody>
      </p:sp>
      <p:pic>
        <p:nvPicPr>
          <p:cNvPr id="4" name="Содержимое 3" descr="6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484784"/>
            <a:ext cx="7486663" cy="499110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5.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Петерболды</a:t>
            </a:r>
            <a:r>
              <a:rPr lang="ru-RU" dirty="0" smtClean="0"/>
              <a:t> - активные, жизнерадостные кошки. У них  изящное и грациозное строение, хорошие умственные способности и необычный экстерьер. Появилась эта порода в результате скрещивания донского сфинкса и ориентальной короткошерстной кошки. Голое тело, как у сфинксов, - наиболее привлекательная особенность </a:t>
            </a:r>
            <a:r>
              <a:rPr lang="ru-RU" dirty="0" err="1" smtClean="0"/>
              <a:t>петерболдов</a:t>
            </a:r>
            <a:r>
              <a:rPr lang="ru-RU" dirty="0" smtClean="0"/>
              <a:t>. Как и все голые кошки, </a:t>
            </a:r>
            <a:r>
              <a:rPr lang="ru-RU" dirty="0" err="1" smtClean="0"/>
              <a:t>петерболды</a:t>
            </a:r>
            <a:r>
              <a:rPr lang="ru-RU" dirty="0" smtClean="0"/>
              <a:t> стоят недешево – порядка </a:t>
            </a:r>
            <a:r>
              <a:rPr lang="ru-RU" b="1" dirty="0" smtClean="0"/>
              <a:t>1000-5000 долларов США.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МАНКС</a:t>
            </a:r>
            <a:endParaRPr lang="ru-RU" b="1" dirty="0"/>
          </a:p>
        </p:txBody>
      </p:sp>
      <p:pic>
        <p:nvPicPr>
          <p:cNvPr id="4" name="Содержимое 3" descr="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412776"/>
            <a:ext cx="6984776" cy="5218119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6. Порода короткошерстных кошек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Манкс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или </a:t>
            </a:r>
            <a:r>
              <a:rPr lang="ru-RU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мэнкская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кошка</a:t>
            </a:r>
            <a:r>
              <a:rPr lang="ru-RU" dirty="0" smtClean="0"/>
              <a:t>, выведена на острове Мэн, расположенном в Ирландском море. Основная отличительная черта этой породы – отсутствие (полное или частичное) хвоста. Именно это делает ее необычной, интересной и привлекательной для многих любителей кошек. Различают две разновидности «</a:t>
            </a:r>
            <a:r>
              <a:rPr lang="ru-RU" dirty="0" err="1" smtClean="0"/>
              <a:t>стампи</a:t>
            </a:r>
            <a:r>
              <a:rPr lang="ru-RU" dirty="0" smtClean="0"/>
              <a:t>», представители которой имеют хвостик в 2-3 хвостовых позвонка, и «</a:t>
            </a:r>
            <a:r>
              <a:rPr lang="ru-RU" dirty="0" err="1" smtClean="0"/>
              <a:t>рампи</a:t>
            </a:r>
            <a:r>
              <a:rPr lang="ru-RU" dirty="0" smtClean="0"/>
              <a:t>» - полностью бесхвостые кошки. Цена на обе разновидности одинакова – около </a:t>
            </a:r>
            <a:r>
              <a:rPr lang="ru-RU" b="1" dirty="0" smtClean="0"/>
              <a:t>500-4000 долларов США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20080"/>
          </a:xfrm>
        </p:spPr>
        <p:txBody>
          <a:bodyPr/>
          <a:lstStyle/>
          <a:p>
            <a:pPr algn="ctr"/>
            <a:r>
              <a:rPr lang="ru-RU" b="1" dirty="0" smtClean="0"/>
              <a:t>РУССКАЯ ГОЛУБАЯ КОШКА</a:t>
            </a:r>
            <a:endParaRPr lang="ru-RU" b="1" dirty="0"/>
          </a:p>
        </p:txBody>
      </p:sp>
      <p:pic>
        <p:nvPicPr>
          <p:cNvPr id="4" name="Содержимое 3" descr="11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56792"/>
            <a:ext cx="7594675" cy="50631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7.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Русская голубая кошка </a:t>
            </a:r>
            <a:r>
              <a:rPr lang="ru-RU" dirty="0" smtClean="0"/>
              <a:t>хорошо приспособлена к жизни в квартире. Ее не угнетает отсутствие прогулок на шлейке или ограниченное пространство. Кошке достаточно посидеть у открытого окна, поиграть и пообщаться с хозяевами. Занятые владельцы также устроят русскую голубую кошку. В их отсутствие она сумеет сама себя занять. Эти и другие особенности этих красивых и грациозных кошек заставляют людей платить от </a:t>
            </a:r>
            <a:r>
              <a:rPr lang="ru-RU" b="1" dirty="0" smtClean="0"/>
              <a:t>400 до 3000 долларов США </a:t>
            </a:r>
            <a:r>
              <a:rPr lang="ru-RU" dirty="0" smtClean="0"/>
              <a:t>за ее приобретение.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КАНАДСКИЙ СФИНКС</a:t>
            </a:r>
            <a:endParaRPr lang="ru-RU" b="1" dirty="0"/>
          </a:p>
        </p:txBody>
      </p:sp>
      <p:pic>
        <p:nvPicPr>
          <p:cNvPr id="4" name="Содержимое 3" descr="71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268760"/>
            <a:ext cx="6912767" cy="5403480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66581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8.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Канадские сфинксы </a:t>
            </a:r>
            <a:r>
              <a:rPr lang="ru-RU" dirty="0" smtClean="0"/>
              <a:t>настолько необычные и экстраординарные, что даже сейчас, когда эта порода широко известна и популярна, найдутся люди, которые удивятся, изумятся и «ойкнут», глядя на безволосое животное. Из-за отсутствия шерсти уход за канадскими сфинксами отличается от ухода за другими породами, но это не означает, что он сложен или требует больших затрат. Цена за одного котенка зависит от родословной и окраса животного: чем более редкий окрас у котенка и более именитые родители, тем, соответственно, он дороже. В среднем канадские сфинксы стоят </a:t>
            </a:r>
            <a:r>
              <a:rPr lang="ru-RU" b="1" dirty="0" smtClean="0"/>
              <a:t>400-2500 долларов США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ТОЙГЕР</a:t>
            </a:r>
            <a:endParaRPr lang="ru-RU" b="1" dirty="0"/>
          </a:p>
        </p:txBody>
      </p:sp>
      <p:pic>
        <p:nvPicPr>
          <p:cNvPr id="4" name="Содержимое 3" descr="37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340768"/>
            <a:ext cx="4536504" cy="5318327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9. </a:t>
            </a:r>
            <a:r>
              <a:rPr lang="ru-RU" b="1" dirty="0" err="1" smtClean="0"/>
              <a:t>Тойгер</a:t>
            </a:r>
            <a:r>
              <a:rPr lang="ru-RU" b="1" dirty="0" smtClean="0"/>
              <a:t> </a:t>
            </a:r>
            <a:r>
              <a:rPr lang="ru-RU" dirty="0" smtClean="0"/>
              <a:t>–домашний тигр, в миниатюре. Такой короткий и емкий заголовок отлично отражает основную отличительную особенность этой породы – окрас. Селекционная работа по улучшению характеристик породы находится в самом разгаре, так как официально порода зарегистрирована лишь в 2007 году. Для продажи выбираются только лучшие кошки и коты, поэтому цена за одного домашнего «тигренка» довольно высока - </a:t>
            </a:r>
            <a:r>
              <a:rPr lang="ru-RU" b="1" dirty="0" smtClean="0"/>
              <a:t>около 2500 долларов США</a:t>
            </a:r>
            <a:r>
              <a:rPr lang="ru-RU" dirty="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САВАННА</a:t>
            </a:r>
            <a:endParaRPr lang="ru-RU" b="1" dirty="0"/>
          </a:p>
        </p:txBody>
      </p:sp>
      <p:pic>
        <p:nvPicPr>
          <p:cNvPr id="4" name="Содержимое 3" descr="21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859226"/>
            <a:ext cx="7878464" cy="4727078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МЕЙН-КУН</a:t>
            </a:r>
            <a:endParaRPr lang="ru-RU" b="1" dirty="0"/>
          </a:p>
        </p:txBody>
      </p:sp>
      <p:pic>
        <p:nvPicPr>
          <p:cNvPr id="4" name="Содержимое 3" descr="71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484784"/>
            <a:ext cx="6624736" cy="5222501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7378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10.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Мейн-кун, или американская енотовая кошка </a:t>
            </a:r>
            <a:r>
              <a:rPr lang="ru-RU" dirty="0" smtClean="0"/>
              <a:t>– </a:t>
            </a:r>
            <a:r>
              <a:rPr lang="ru-RU" b="1" dirty="0" smtClean="0"/>
              <a:t>самая крупная порода кошек в мире</a:t>
            </a:r>
            <a:r>
              <a:rPr lang="ru-RU" dirty="0" smtClean="0"/>
              <a:t>. По размерам она даже может превзойти некоторые породы собак. </a:t>
            </a:r>
            <a:r>
              <a:rPr lang="ru-RU" dirty="0" err="1" smtClean="0"/>
              <a:t>Мейн-куны</a:t>
            </a:r>
            <a:r>
              <a:rPr lang="ru-RU" dirty="0" smtClean="0"/>
              <a:t> подвижные, ловкие и любознательные. У них густая шерсть, поэтому эти кошки отлично подойдут людям, живущим в местах с холодными зимами. Также они прекрасно ловят мышей. Мейн-кун редкая порода, особенно в России, возможно потому, что даже минимальная цена за котенка выше 1000 долларов США. А средняя стоимость </a:t>
            </a:r>
            <a:r>
              <a:rPr lang="ru-RU" dirty="0" err="1" smtClean="0"/>
              <a:t>мейн-куна</a:t>
            </a:r>
            <a:r>
              <a:rPr lang="ru-RU" dirty="0" smtClean="0"/>
              <a:t> </a:t>
            </a:r>
            <a:r>
              <a:rPr lang="ru-RU" b="1" dirty="0" smtClean="0"/>
              <a:t>1700-2500 долларов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3376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1. </a:t>
            </a:r>
            <a:r>
              <a:rPr lang="ru-RU" b="1" dirty="0" smtClean="0"/>
              <a:t>Самая дорогая кошка –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саванна</a:t>
            </a:r>
            <a:r>
              <a:rPr lang="ru-RU" dirty="0" smtClean="0"/>
              <a:t>. Этот гибрид домашней бенгальской кошки и африканского сервала появился сравнительно недавно по историческим меркам (в 80-х годах 20 века). Саванны крупные кошки до 60 см в холке. В отличие от домашних кошек, они любят купаться и играть в воде. У них экзотический, необычный внешний вид, и тот факт, что саванна напоминает настоящую дикую кошку, придает ей невероятную популярность. Даже средняя цена на котят саванны находится в диапазоне – </a:t>
            </a:r>
            <a:r>
              <a:rPr lang="ru-RU" b="1" dirty="0" smtClean="0"/>
              <a:t>от 4000 до 50000 долларов США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720080"/>
          </a:xfrm>
        </p:spPr>
        <p:txBody>
          <a:bodyPr/>
          <a:lstStyle/>
          <a:p>
            <a:r>
              <a:rPr lang="ru-RU" dirty="0" smtClean="0"/>
              <a:t>БЕНГАЛЬСКАЯ КОШКА</a:t>
            </a:r>
            <a:endParaRPr lang="ru-RU" dirty="0"/>
          </a:p>
        </p:txBody>
      </p:sp>
      <p:pic>
        <p:nvPicPr>
          <p:cNvPr id="4" name="Содержимое 3" descr="7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700808"/>
            <a:ext cx="7840436" cy="491334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2.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Бенгальская кошка </a:t>
            </a:r>
            <a:r>
              <a:rPr lang="ru-RU" dirty="0" smtClean="0"/>
              <a:t>– гибрид дикой бенгальской и домашней кошек. Именно это привлекает будущих хозяев. Заводчики хотят получить ласковую, ручную кошку с внешностью лесного хищника. Несмотря на свой дикий вид, бенгальские кошки имеют спокойный темперамент, они нежные и хорошо уживаются с другими питомцами. Тем не менее, эта порода по-прежнему редкая не только в России, но и в остальном мире. Может, свою роль играет цена на этих элитных кошек, которая нередко достигает </a:t>
            </a:r>
            <a:r>
              <a:rPr lang="ru-RU" b="1" dirty="0" smtClean="0"/>
              <a:t>25000 (3000-25000) долларов США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АШЕРА</a:t>
            </a:r>
            <a:endParaRPr lang="ru-RU" b="1" dirty="0"/>
          </a:p>
        </p:txBody>
      </p:sp>
      <p:pic>
        <p:nvPicPr>
          <p:cNvPr id="4" name="Содержимое 3" descr="7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556792"/>
            <a:ext cx="7818109" cy="500359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521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3. В начале 21 века компания </a:t>
            </a:r>
            <a:r>
              <a:rPr lang="ru-RU" dirty="0" err="1" smtClean="0"/>
              <a:t>Lifestyle</a:t>
            </a:r>
            <a:r>
              <a:rPr lang="ru-RU" dirty="0" smtClean="0"/>
              <a:t> </a:t>
            </a:r>
            <a:r>
              <a:rPr lang="ru-RU" dirty="0" err="1" smtClean="0"/>
              <a:t>Pets</a:t>
            </a:r>
            <a:r>
              <a:rPr lang="ru-RU" dirty="0" smtClean="0"/>
              <a:t> придумала породу кошек, которая не будет вызывать аллергии. Назвали ее просто, но звучно, - </a:t>
            </a:r>
            <a:r>
              <a:rPr lang="ru-RU" b="1" dirty="0" err="1" smtClean="0"/>
              <a:t>Гипоаллергенная</a:t>
            </a:r>
            <a:r>
              <a:rPr lang="ru-RU" b="1" dirty="0" smtClean="0"/>
              <a:t> кошка </a:t>
            </a:r>
            <a:r>
              <a:rPr lang="ru-RU" b="1" dirty="0" err="1" smtClean="0"/>
              <a:t>Аллерка</a:t>
            </a:r>
            <a:r>
              <a:rPr lang="ru-RU" dirty="0" smtClean="0"/>
              <a:t>. Цена на такое чудо была, соответственно, немаленькой – около </a:t>
            </a:r>
            <a:r>
              <a:rPr lang="ru-RU" b="1" dirty="0" smtClean="0"/>
              <a:t>5000-6000 долларов США</a:t>
            </a:r>
            <a:r>
              <a:rPr lang="ru-RU" dirty="0" smtClean="0"/>
              <a:t>. Но проблема в том, что компания в буквальном смысле придумала породу. Этот факт доказали отнюдь не исследования животных этой «породы», а многочисленные судебные иски, поступившие в адрес </a:t>
            </a:r>
            <a:r>
              <a:rPr lang="ru-RU" dirty="0" err="1" smtClean="0"/>
              <a:t>Lifestyle</a:t>
            </a:r>
            <a:r>
              <a:rPr lang="ru-RU" dirty="0" smtClean="0"/>
              <a:t> </a:t>
            </a:r>
            <a:r>
              <a:rPr lang="ru-RU" dirty="0" err="1" smtClean="0"/>
              <a:t>Pets</a:t>
            </a:r>
            <a:r>
              <a:rPr lang="ru-RU" dirty="0" smtClean="0"/>
              <a:t>, от покупателей-аллергиков. Интересно, что эта же компания примерно в то же время «вывела» еще одну дорогостоящую породу – </a:t>
            </a:r>
            <a:r>
              <a:rPr lang="ru-RU" b="1" dirty="0" err="1" smtClean="0"/>
              <a:t>Ашера</a:t>
            </a:r>
            <a:r>
              <a:rPr lang="ru-RU" dirty="0" smtClean="0"/>
              <a:t>, которая в реальности была Саванной.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ПЕРСИДСКАЯ КОШКА</a:t>
            </a:r>
            <a:endParaRPr lang="ru-RU" b="1" dirty="0"/>
          </a:p>
        </p:txBody>
      </p:sp>
      <p:pic>
        <p:nvPicPr>
          <p:cNvPr id="4" name="Содержимое 3" descr="71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7847168" cy="5009109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59380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4. </a:t>
            </a:r>
            <a:r>
              <a:rPr lang="ru-RU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Персидская кошка </a:t>
            </a:r>
            <a:r>
              <a:rPr lang="ru-RU" dirty="0" smtClean="0"/>
              <a:t>- очень распространенная порода, но приобретение ее предстателя может влететь будущим владельцам в копеечку. Особенно если котенок родился от чемпионов различных международных выставок. Такие элитные персидские котята будут стоить не меньше </a:t>
            </a:r>
            <a:r>
              <a:rPr lang="ru-RU" b="1" dirty="0" smtClean="0"/>
              <a:t>3000 долларов США</a:t>
            </a:r>
            <a:r>
              <a:rPr lang="ru-RU" dirty="0" smtClean="0"/>
              <a:t>. В основном диапазон цен на эту породу весьма велик – </a:t>
            </a:r>
            <a:r>
              <a:rPr lang="ru-RU" b="1" dirty="0" smtClean="0"/>
              <a:t>от 500 до 5500 долларов</a:t>
            </a:r>
            <a:r>
              <a:rPr lang="ru-RU" dirty="0" smtClean="0"/>
              <a:t>. Россию, как и остальной мир, ближе к концу 20 века захлестнула мода на персидских кошек. И, несмотря на то, что сегодня она уже прошла, персы все еще очень популярны и многочисленны во всем мире.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457</TotalTime>
  <Words>1005</Words>
  <Application>Microsoft Office PowerPoint</Application>
  <PresentationFormat>Экран (4:3)</PresentationFormat>
  <Paragraphs>45</Paragraphs>
  <Slides>21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Самые дорогие породы кошек</vt:lpstr>
      <vt:lpstr>САВАННА</vt:lpstr>
      <vt:lpstr>Слайд 3</vt:lpstr>
      <vt:lpstr>БЕНГАЛЬСКАЯ КОШКА</vt:lpstr>
      <vt:lpstr>Слайд 5</vt:lpstr>
      <vt:lpstr>АШЕРА</vt:lpstr>
      <vt:lpstr>Слайд 7</vt:lpstr>
      <vt:lpstr>ПЕРСИДСКАЯ КОШКА</vt:lpstr>
      <vt:lpstr>Слайд 9</vt:lpstr>
      <vt:lpstr>ПЕТЕРБОЛД</vt:lpstr>
      <vt:lpstr>Слайд 11</vt:lpstr>
      <vt:lpstr>МАНКС</vt:lpstr>
      <vt:lpstr>Слайд 13</vt:lpstr>
      <vt:lpstr>РУССКАЯ ГОЛУБАЯ КОШКА</vt:lpstr>
      <vt:lpstr>Слайд 15</vt:lpstr>
      <vt:lpstr>КАНАДСКИЙ СФИНКС</vt:lpstr>
      <vt:lpstr>Слайд 17</vt:lpstr>
      <vt:lpstr>ТОЙГЕР</vt:lpstr>
      <vt:lpstr>Слайд 19</vt:lpstr>
      <vt:lpstr>МЕЙН-КУН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Самые дорогие породы кошек</dc:title>
  <dc:creator>zooclub.ru</dc:creator>
  <cp:keywords>животные, кошки</cp:keywords>
  <dc:description>Данная презентация может быть использована в личных целях, но не может быть опубликована в интернете на других сайтах.</dc:description>
  <cp:lastModifiedBy>user1</cp:lastModifiedBy>
  <cp:revision>16</cp:revision>
  <dcterms:created xsi:type="dcterms:W3CDTF">2014-02-09T08:32:14Z</dcterms:created>
  <dcterms:modified xsi:type="dcterms:W3CDTF">2016-02-01T03:07:46Z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