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35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A7B43-AD43-4E54-95F7-97166C99DF8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D2F7-7465-479E-B1E5-F9186F93B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http://zooclub.ru/samye/dorogie_loshadi_v_mire.shtml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http://zooclub.ru/samye/dorogie_loshadi_v_mire.shtml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D2F7-7465-479E-B1E5-F9186F93B1A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2/1/2016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дорогие лошади в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Лошади высоко ценились во все времена и во всех странах мира. Чистокровные скакуны и сейчас нередко стоят огромных денег.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2952328" cy="3142589"/>
          </a:xfrm>
          <a:prstGeom prst="rect">
            <a:avLst/>
          </a:prstGeom>
        </p:spPr>
      </p:pic>
      <p:pic>
        <p:nvPicPr>
          <p:cNvPr id="6" name="Рисунок 5" descr="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0"/>
            <a:ext cx="1800200" cy="18962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Секретариат</a:t>
            </a:r>
            <a:endParaRPr lang="ru-RU" dirty="0"/>
          </a:p>
        </p:txBody>
      </p:sp>
      <p:pic>
        <p:nvPicPr>
          <p:cNvPr id="4" name="Содержимое 3" descr="7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8627"/>
            <a:ext cx="6408712" cy="4742447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Секретариат</a:t>
            </a:r>
            <a:r>
              <a:rPr lang="ru-RU" dirty="0" smtClean="0"/>
              <a:t> (</a:t>
            </a:r>
            <a:r>
              <a:rPr lang="ru-RU" dirty="0" err="1" smtClean="0"/>
              <a:t>Secretariat</a:t>
            </a:r>
            <a:r>
              <a:rPr lang="ru-RU" dirty="0" smtClean="0"/>
              <a:t>) – легендарный чистокровный английский жеребец, который сумел принести своим владельцам доход и после смерти. В 1972 году владелица двухлетнего Секретариата синдицировала его на сумму </a:t>
            </a:r>
            <a:r>
              <a:rPr lang="ru-RU" b="1" dirty="0" smtClean="0"/>
              <a:t>6,08 млн. долларов</a:t>
            </a:r>
            <a:r>
              <a:rPr lang="ru-RU" dirty="0" smtClean="0"/>
              <a:t>. В середине 70-х годов этот уже многократный победитель соревнований и рекордсмен стоил дороже собственной статуи из чистого золота.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Пайн</a:t>
            </a:r>
            <a:r>
              <a:rPr lang="ru-RU" dirty="0" smtClean="0"/>
              <a:t> чип</a:t>
            </a:r>
            <a:endParaRPr lang="ru-RU" dirty="0"/>
          </a:p>
        </p:txBody>
      </p:sp>
      <p:pic>
        <p:nvPicPr>
          <p:cNvPr id="4" name="Содержимое 3" descr="7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1556792"/>
            <a:ext cx="7020243" cy="4703562"/>
          </a:xfr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Конь по кличке </a:t>
            </a:r>
            <a:r>
              <a:rPr lang="ru-RU" b="1" dirty="0" err="1" smtClean="0"/>
              <a:t>Пайн</a:t>
            </a:r>
            <a:r>
              <a:rPr lang="ru-RU" b="1" dirty="0" smtClean="0"/>
              <a:t> Чип </a:t>
            </a:r>
            <a:r>
              <a:rPr lang="ru-RU" dirty="0" smtClean="0"/>
              <a:t>(</a:t>
            </a:r>
            <a:r>
              <a:rPr lang="ru-RU" dirty="0" err="1" smtClean="0"/>
              <a:t>Pine</a:t>
            </a:r>
            <a:r>
              <a:rPr lang="ru-RU" dirty="0" smtClean="0"/>
              <a:t> </a:t>
            </a:r>
            <a:r>
              <a:rPr lang="ru-RU" dirty="0" err="1" smtClean="0"/>
              <a:t>Chip</a:t>
            </a:r>
            <a:r>
              <a:rPr lang="ru-RU" dirty="0" smtClean="0"/>
              <a:t>) был продан за </a:t>
            </a:r>
            <a:r>
              <a:rPr lang="ru-RU" b="1" dirty="0" smtClean="0"/>
              <a:t>4.000.000$</a:t>
            </a:r>
            <a:r>
              <a:rPr lang="ru-RU" dirty="0" smtClean="0"/>
              <a:t>, что неудивительно, ведь на начало 21 века (2000 г) он являлся рекордсменом среди рысаков и иноходцев на дистанции 1 миля. </a:t>
            </a:r>
            <a:r>
              <a:rPr lang="ru-RU" dirty="0" err="1" smtClean="0"/>
              <a:t>Пайн</a:t>
            </a:r>
            <a:r>
              <a:rPr lang="ru-RU" dirty="0" smtClean="0"/>
              <a:t> Чип преодолел ее за 1,51 минуты (рекорд 1994 г, США).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сардар</a:t>
            </a:r>
            <a:endParaRPr lang="ru-RU" dirty="0"/>
          </a:p>
        </p:txBody>
      </p:sp>
      <p:pic>
        <p:nvPicPr>
          <p:cNvPr id="4" name="Содержимое 3" descr="7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962845" cy="4641081"/>
          </a:xfr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Чистокровный верховой жеребец </a:t>
            </a:r>
            <a:r>
              <a:rPr lang="ru-RU" b="1" dirty="0" smtClean="0"/>
              <a:t>Сардар</a:t>
            </a:r>
            <a:r>
              <a:rPr lang="ru-RU" dirty="0" smtClean="0"/>
              <a:t>  – многократный чемпион, рекордсмен и один из самых дорогих жеребцов в мире (</a:t>
            </a:r>
            <a:r>
              <a:rPr lang="ru-RU" b="1" dirty="0" smtClean="0"/>
              <a:t>3,5 </a:t>
            </a:r>
            <a:r>
              <a:rPr lang="ru-RU" b="1" dirty="0" err="1" smtClean="0"/>
              <a:t>млн</a:t>
            </a:r>
            <a:r>
              <a:rPr lang="ru-RU" b="1" dirty="0" smtClean="0"/>
              <a:t> долларов США</a:t>
            </a:r>
            <a:r>
              <a:rPr lang="ru-RU" dirty="0" smtClean="0"/>
              <a:t>). На счету этого коня, как минимум, восемь рекордов, в их числе лучшее время на дистанции в 1500 м (1.30,0 с), которое Сардар показал в 2-х летнем возрасте на соревнованиях 1965 года, проходивших в России.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Бельгийский тяжеловоз</a:t>
            </a:r>
            <a:endParaRPr lang="ru-RU" dirty="0"/>
          </a:p>
        </p:txBody>
      </p:sp>
      <p:pic>
        <p:nvPicPr>
          <p:cNvPr id="4" name="Содержимое 3" descr="7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73669"/>
            <a:ext cx="7200800" cy="4680520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Конь по кличке </a:t>
            </a:r>
            <a:r>
              <a:rPr lang="ru-RU" b="1" dirty="0" smtClean="0"/>
              <a:t>Силач</a:t>
            </a:r>
            <a:r>
              <a:rPr lang="ru-RU" dirty="0" smtClean="0"/>
              <a:t> – тяжеловоз бельгийской породы. В 1917 году его приобрел австралийский строитель И.Гуд за </a:t>
            </a:r>
            <a:r>
              <a:rPr lang="ru-RU" b="1" dirty="0" smtClean="0"/>
              <a:t>47500 долларов</a:t>
            </a:r>
            <a:r>
              <a:rPr lang="ru-RU" dirty="0" smtClean="0"/>
              <a:t>. Силач и сегодня самый дорогой тяжеловоз в истории.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сметанка</a:t>
            </a:r>
            <a:endParaRPr lang="ru-RU" dirty="0"/>
          </a:p>
        </p:txBody>
      </p:sp>
      <p:pic>
        <p:nvPicPr>
          <p:cNvPr id="4" name="Содержимое 3" descr="79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46455"/>
            <a:ext cx="6624736" cy="4747728"/>
          </a:xfr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Сметанка</a:t>
            </a:r>
            <a:r>
              <a:rPr lang="ru-RU" b="1" dirty="0" smtClean="0"/>
              <a:t> </a:t>
            </a:r>
            <a:r>
              <a:rPr lang="ru-RU" dirty="0" smtClean="0"/>
              <a:t>– арабский скакун. Он был куплен за </a:t>
            </a:r>
            <a:r>
              <a:rPr lang="ru-RU" b="1" dirty="0" smtClean="0"/>
              <a:t>60000 рублей</a:t>
            </a:r>
            <a:r>
              <a:rPr lang="ru-RU" dirty="0" smtClean="0"/>
              <a:t>, но было это в 1774 году. Для того времени такая сумма была просто огромной. </a:t>
            </a:r>
            <a:r>
              <a:rPr lang="ru-RU" dirty="0" err="1" smtClean="0"/>
              <a:t>Сметанка</a:t>
            </a:r>
            <a:r>
              <a:rPr lang="ru-RU" dirty="0" smtClean="0"/>
              <a:t> был очень красивого окраса, благодаря которому и получил свою кличку. Стоит также отметить, что купил коня сам граф Орлов. В последствие </a:t>
            </a:r>
            <a:r>
              <a:rPr lang="ru-RU" dirty="0" err="1" smtClean="0"/>
              <a:t>Сметанка</a:t>
            </a:r>
            <a:r>
              <a:rPr lang="ru-RU" dirty="0" smtClean="0"/>
              <a:t> стал одним из родоначальников орловской рысистой породы.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Шариф </a:t>
            </a:r>
            <a:r>
              <a:rPr lang="ru-RU" dirty="0" err="1" smtClean="0"/>
              <a:t>Дансер</a:t>
            </a:r>
            <a:endParaRPr lang="ru-RU" dirty="0"/>
          </a:p>
        </p:txBody>
      </p:sp>
      <p:pic>
        <p:nvPicPr>
          <p:cNvPr id="4" name="Содержимое 3" descr="7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67098"/>
            <a:ext cx="6408712" cy="4870621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Самая дорогая лошадь</a:t>
            </a:r>
            <a:r>
              <a:rPr lang="ru-RU" dirty="0" smtClean="0"/>
              <a:t>, а точнее конь, </a:t>
            </a:r>
            <a:r>
              <a:rPr lang="ru-RU" b="1" dirty="0" smtClean="0"/>
              <a:t>Шариф </a:t>
            </a:r>
            <a:r>
              <a:rPr lang="ru-RU" b="1" dirty="0" err="1" smtClean="0"/>
              <a:t>Дансер</a:t>
            </a:r>
            <a:r>
              <a:rPr lang="ru-RU" dirty="0" smtClean="0"/>
              <a:t> (</a:t>
            </a:r>
            <a:r>
              <a:rPr lang="ru-RU" dirty="0" err="1" smtClean="0"/>
              <a:t>Shareef</a:t>
            </a:r>
            <a:r>
              <a:rPr lang="ru-RU" dirty="0" smtClean="0"/>
              <a:t> </a:t>
            </a:r>
            <a:r>
              <a:rPr lang="ru-RU" dirty="0" err="1" smtClean="0"/>
              <a:t>Dancer</a:t>
            </a:r>
            <a:r>
              <a:rPr lang="ru-RU" dirty="0" smtClean="0"/>
              <a:t>). Владелец оценил подающего надежды коня </a:t>
            </a:r>
            <a:r>
              <a:rPr lang="ru-RU" b="1" dirty="0" smtClean="0"/>
              <a:t>в 40.000.000$. </a:t>
            </a:r>
            <a:r>
              <a:rPr lang="ru-RU" dirty="0" smtClean="0"/>
              <a:t>Однако сын двух многократных чемпионов не оправдал ожиданий нового владельца. Шариф </a:t>
            </a:r>
            <a:r>
              <a:rPr lang="ru-RU" dirty="0" err="1" smtClean="0"/>
              <a:t>Дансер</a:t>
            </a:r>
            <a:r>
              <a:rPr lang="ru-RU" dirty="0" smtClean="0"/>
              <a:t> не победил ни в одном соревновании после его продажи.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Грин Манки</a:t>
            </a:r>
            <a:endParaRPr lang="ru-RU" dirty="0"/>
          </a:p>
        </p:txBody>
      </p:sp>
      <p:pic>
        <p:nvPicPr>
          <p:cNvPr id="4" name="Содержимое 3" descr="7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79405"/>
            <a:ext cx="5976664" cy="4857398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Жеребец  чистокровной верховой Грин Манки </a:t>
            </a:r>
            <a:r>
              <a:rPr lang="ru-RU" dirty="0" smtClean="0"/>
              <a:t>(</a:t>
            </a:r>
            <a:r>
              <a:rPr lang="ru-RU" dirty="0" err="1" smtClean="0"/>
              <a:t>Green</a:t>
            </a:r>
            <a:r>
              <a:rPr lang="ru-RU" dirty="0" smtClean="0"/>
              <a:t> </a:t>
            </a:r>
            <a:r>
              <a:rPr lang="ru-RU" dirty="0" err="1" smtClean="0"/>
              <a:t>Monkey</a:t>
            </a:r>
            <a:r>
              <a:rPr lang="ru-RU" dirty="0" smtClean="0"/>
              <a:t>) – на текущий момент самая дорогая лошадь 21 века. На аукционе, состоявшемся в 2006 году, этот двухлетний скакун был продан за </a:t>
            </a:r>
            <a:r>
              <a:rPr lang="ru-RU" b="1" dirty="0" smtClean="0"/>
              <a:t>19.200.000$</a:t>
            </a:r>
            <a:r>
              <a:rPr lang="ru-RU" dirty="0" smtClean="0"/>
              <a:t>. На тот момент конь не имел собственных побед, но мог похвастаться победами своих родителей, трехкратных чемпионов различных соревнований.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Аннихелейтор</a:t>
            </a:r>
            <a:endParaRPr lang="ru-RU" dirty="0"/>
          </a:p>
        </p:txBody>
      </p:sp>
      <p:pic>
        <p:nvPicPr>
          <p:cNvPr id="4" name="Содержимое 3" descr="79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624736" cy="4677063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Жеребец по кличке </a:t>
            </a:r>
            <a:r>
              <a:rPr lang="ru-RU" b="1" dirty="0" err="1" smtClean="0"/>
              <a:t>Аннихелейтор</a:t>
            </a:r>
            <a:r>
              <a:rPr lang="ru-RU" dirty="0" smtClean="0"/>
              <a:t> (</a:t>
            </a:r>
            <a:r>
              <a:rPr lang="ru-RU" dirty="0" err="1" smtClean="0"/>
              <a:t>Annihilator</a:t>
            </a:r>
            <a:r>
              <a:rPr lang="ru-RU" dirty="0" smtClean="0"/>
              <a:t>) был продан в 1989 году за </a:t>
            </a:r>
            <a:r>
              <a:rPr lang="ru-RU" b="1" dirty="0" smtClean="0"/>
              <a:t>19.000.000$</a:t>
            </a:r>
            <a:r>
              <a:rPr lang="ru-RU" dirty="0" smtClean="0"/>
              <a:t>. Его отличительной особенностью был великолепный шоколадный окрас, красивая грива и отличная скорость.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Сиэтл </a:t>
            </a:r>
            <a:r>
              <a:rPr lang="ru-RU" dirty="0" err="1" smtClean="0"/>
              <a:t>Дансер</a:t>
            </a:r>
            <a:endParaRPr lang="ru-RU" dirty="0"/>
          </a:p>
        </p:txBody>
      </p:sp>
      <p:pic>
        <p:nvPicPr>
          <p:cNvPr id="4" name="Содержимое 3" descr="7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20052"/>
            <a:ext cx="7344816" cy="4896544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Сиэтл </a:t>
            </a:r>
            <a:r>
              <a:rPr lang="ru-RU" b="1" dirty="0" err="1" smtClean="0"/>
              <a:t>Дансер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Seattle</a:t>
            </a:r>
            <a:r>
              <a:rPr lang="ru-RU" dirty="0" smtClean="0"/>
              <a:t> </a:t>
            </a:r>
            <a:r>
              <a:rPr lang="ru-RU" dirty="0" err="1" smtClean="0"/>
              <a:t>Dancer</a:t>
            </a:r>
            <a:r>
              <a:rPr lang="ru-RU" dirty="0" smtClean="0"/>
              <a:t>) – чистокровный английский скакун. В 1985 году этот конь был выставлен на аукционе со стартовой ценой </a:t>
            </a:r>
            <a:r>
              <a:rPr lang="ru-RU" b="1" dirty="0" smtClean="0"/>
              <a:t>13 миллионов долларов</a:t>
            </a:r>
            <a:r>
              <a:rPr lang="ru-RU" dirty="0" smtClean="0"/>
              <a:t>. Конечно же, родители жеребца  были чемпионами различных международных соревнований.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Segoe 4-3 template-template_April-17-2007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500</TotalTime>
  <Words>512</Words>
  <Application>Microsoft Office PowerPoint</Application>
  <PresentationFormat>Экран (4:3)</PresentationFormat>
  <Paragraphs>41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Green Segoe 4-3 template-template_April-17-2007</vt:lpstr>
      <vt:lpstr>Белый текст и шрифт Courier для слайдов с кодом</vt:lpstr>
      <vt:lpstr>country</vt:lpstr>
      <vt:lpstr>Самые дорогие лошади в мире</vt:lpstr>
      <vt:lpstr>Шариф Дансер</vt:lpstr>
      <vt:lpstr>Слайд 3</vt:lpstr>
      <vt:lpstr>Грин Манки</vt:lpstr>
      <vt:lpstr>Слайд 5</vt:lpstr>
      <vt:lpstr>Аннихелейтор</vt:lpstr>
      <vt:lpstr>Слайд 7</vt:lpstr>
      <vt:lpstr>Сиэтл Дансер</vt:lpstr>
      <vt:lpstr>Слайд 9</vt:lpstr>
      <vt:lpstr>Секретариат</vt:lpstr>
      <vt:lpstr>Слайд 11</vt:lpstr>
      <vt:lpstr>Пайн чип</vt:lpstr>
      <vt:lpstr>Слайд 13</vt:lpstr>
      <vt:lpstr>сардар</vt:lpstr>
      <vt:lpstr>Слайд 15</vt:lpstr>
      <vt:lpstr>Бельгийский тяжеловоз</vt:lpstr>
      <vt:lpstr>Слайд 17</vt:lpstr>
      <vt:lpstr>сметанка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дорогие лошади в мире</dc:title>
  <dc:subject/>
  <dc:creator>zooclub.ru</dc:creator>
  <cp:keywords>животные, лошади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17</cp:revision>
  <dcterms:created xsi:type="dcterms:W3CDTF">2014-02-09T21:38:01Z</dcterms:created>
  <dcterms:modified xsi:type="dcterms:W3CDTF">2016-02-01T03:05:03Z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