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9FF72-86C0-47C9-B6C2-0BC9C4ACFF5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83D12-D5F1-4AD7-979A-15E0CA2BB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zooclub.ru/samye/dlinnye_vodnye_zhivotnye.shtml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3D12-D5F1-4AD7-979A-15E0CA2BB8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3D12-D5F1-4AD7-979A-15E0CA2BB83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3D12-D5F1-4AD7-979A-15E0CA2BB83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http://zooclub.ru/samye/dlinnye_vodnye_zhivotnye.shtml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3D12-D5F1-4AD7-979A-15E0CA2BB83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3D12-D5F1-4AD7-979A-15E0CA2BB8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3D12-D5F1-4AD7-979A-15E0CA2BB8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3D12-D5F1-4AD7-979A-15E0CA2BB8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3D12-D5F1-4AD7-979A-15E0CA2BB8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3D12-D5F1-4AD7-979A-15E0CA2BB8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3D12-D5F1-4AD7-979A-15E0CA2BB8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3D12-D5F1-4AD7-979A-15E0CA2BB8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http://zooclub.ru/samye/dlinnye_vodnye_zhivotnye.shtml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83D12-D5F1-4AD7-979A-15E0CA2BB83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1FE-A914-4D99-9265-29AFED2868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9AAF-DCA2-4FC9-B1E7-DDA851823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1FE-A914-4D99-9265-29AFED2868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9AAF-DCA2-4FC9-B1E7-DDA851823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1FE-A914-4D99-9265-29AFED2868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9AAF-DCA2-4FC9-B1E7-DDA851823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1FE-A914-4D99-9265-29AFED2868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9AAF-DCA2-4FC9-B1E7-DDA851823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7" y="381000"/>
            <a:ext cx="6859786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1FE-A914-4D99-9265-29AFED2868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9AAF-DCA2-4FC9-B1E7-DDA851823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904" y="381000"/>
            <a:ext cx="685978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1FE-A914-4D99-9265-29AFED2868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9AAF-DCA2-4FC9-B1E7-DDA851823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1FE-A914-4D99-9265-29AFED2868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9AAF-DCA2-4FC9-B1E7-DDA851823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arge ocean wave (semitransparent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1FE-A914-4D99-9265-29AFED2868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9AAF-DCA2-4FC9-B1E7-DDA851823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5096" y="3581399"/>
            <a:ext cx="2743915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1FE-A914-4D99-9265-29AFED2868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9AAF-DCA2-4FC9-B1E7-DDA851823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5096" y="3581399"/>
            <a:ext cx="2743915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41FE-A914-4D99-9265-29AFED2868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9AAF-DCA2-4FC9-B1E7-DDA851823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arge ocean wave (semitransparent)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Рисунок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41FE-A914-4D99-9265-29AFED2868F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9AAF-DCA2-4FC9-B1E7-DDA851823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979" y="692696"/>
            <a:ext cx="3429894" cy="273630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Самые длинные водные животные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7980" y="3861048"/>
            <a:ext cx="3429892" cy="253657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Живые существа, обитающие в воде, очень и очень разнообразны по форме, размерам, образу жизни, способу питания и многим другим критериям. Длина тела – один из показателей, отличающий обитателей морей и океанов друг от друга. В отличие от сухопутных животных, самыми длинными водными обитателями являются крупные существа – киты и акулы. Однако, не они одни…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304" y="188640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  <p:pic>
        <p:nvPicPr>
          <p:cNvPr id="5" name="Рисунок 4" descr="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1560" y="2708920"/>
            <a:ext cx="3666923" cy="370217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671736"/>
          </a:xfrm>
        </p:spPr>
        <p:txBody>
          <a:bodyPr/>
          <a:lstStyle/>
          <a:p>
            <a:pPr algn="ctr"/>
            <a:r>
              <a:rPr lang="ru-RU" b="1" dirty="0" smtClean="0"/>
              <a:t>ГОРБАТЫЙ КИТ</a:t>
            </a:r>
            <a:endParaRPr lang="ru-RU" b="1" dirty="0"/>
          </a:p>
        </p:txBody>
      </p:sp>
      <p:pic>
        <p:nvPicPr>
          <p:cNvPr id="4" name="Содержимое 3" descr="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6696744" cy="5022558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764704"/>
            <a:ext cx="6859787" cy="5483696"/>
          </a:xfrm>
        </p:spPr>
        <p:txBody>
          <a:bodyPr>
            <a:normAutofit/>
          </a:bodyPr>
          <a:lstStyle/>
          <a:p>
            <a:r>
              <a:rPr lang="ru-RU" dirty="0" smtClean="0"/>
              <a:t>5. </a:t>
            </a:r>
            <a:r>
              <a:rPr lang="ru-RU" b="1" dirty="0" smtClean="0">
                <a:solidFill>
                  <a:srgbClr val="00B0F0"/>
                </a:solidFill>
              </a:rPr>
              <a:t>Горбатый кит </a:t>
            </a:r>
            <a:r>
              <a:rPr lang="ru-RU" dirty="0" smtClean="0"/>
              <a:t>– еще один водный гигант. У китов этого вида плохо развит половой диморфизм, то есть самцы и самки мало отличаются друг от друга. Самки лишь на 1-2 метра могут превосходить самцов по длине тела, разница в весе также незначительна. Средняя длина горбатого кита 13-14 м, но бывают особи и крупнее. Единственным «существенным» отличием полов является отсутствие выступа на дальнем конце мочеполовой щели.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743744"/>
          </a:xfrm>
        </p:spPr>
        <p:txBody>
          <a:bodyPr/>
          <a:lstStyle/>
          <a:p>
            <a:pPr algn="ctr"/>
            <a:r>
              <a:rPr lang="ru-RU" b="1" dirty="0" smtClean="0"/>
              <a:t>КИТОВАЯ АКУЛА</a:t>
            </a:r>
            <a:endParaRPr lang="ru-RU" b="1" dirty="0"/>
          </a:p>
        </p:txBody>
      </p:sp>
      <p:pic>
        <p:nvPicPr>
          <p:cNvPr id="4" name="Содержимое 3" descr="67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7286017" cy="4104456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980728"/>
            <a:ext cx="6859787" cy="5267672"/>
          </a:xfrm>
        </p:spPr>
        <p:txBody>
          <a:bodyPr>
            <a:normAutofit/>
          </a:bodyPr>
          <a:lstStyle/>
          <a:p>
            <a:r>
              <a:rPr lang="ru-RU" dirty="0" smtClean="0"/>
              <a:t>6. Акулы также одни из самых длинных животных в воде. </a:t>
            </a:r>
            <a:r>
              <a:rPr lang="ru-RU" b="1" dirty="0" smtClean="0">
                <a:solidFill>
                  <a:srgbClr val="00B0F0"/>
                </a:solidFill>
              </a:rPr>
              <a:t>Китовая акула</a:t>
            </a:r>
            <a:r>
              <a:rPr lang="ru-RU" dirty="0" smtClean="0"/>
              <a:t>, самая большая среди акул и рыб вообще, может вырастать в длину в среднем до </a:t>
            </a:r>
            <a:r>
              <a:rPr lang="ru-RU" b="1" dirty="0" smtClean="0"/>
              <a:t>10-12-ти метров</a:t>
            </a:r>
            <a:r>
              <a:rPr lang="ru-RU" dirty="0" smtClean="0"/>
              <a:t>. В 90-х годах сведения о китовых акулах </a:t>
            </a:r>
            <a:r>
              <a:rPr lang="ru-RU" b="1" dirty="0" smtClean="0"/>
              <a:t>длиной 20 м</a:t>
            </a:r>
            <a:r>
              <a:rPr lang="ru-RU" dirty="0" smtClean="0"/>
              <a:t>, ранее считавшиеся недостоверными, были подтверждены. Однако встречаются такие особи крайне редко. Интересно, что китовая акула не нападает ни на водных обитателей, ни на человека, она питается планктоном.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743744"/>
          </a:xfrm>
        </p:spPr>
        <p:txBody>
          <a:bodyPr/>
          <a:lstStyle/>
          <a:p>
            <a:pPr algn="ctr"/>
            <a:r>
              <a:rPr lang="ru-RU" b="1" dirty="0" smtClean="0"/>
              <a:t>ИСПОЛИНСКАЯ АКУЛА</a:t>
            </a:r>
            <a:endParaRPr lang="ru-RU" b="1" dirty="0"/>
          </a:p>
        </p:txBody>
      </p:sp>
      <p:pic>
        <p:nvPicPr>
          <p:cNvPr id="6" name="Содержимое 5" descr="31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6736209" cy="477308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980728"/>
            <a:ext cx="6859787" cy="5267672"/>
          </a:xfrm>
        </p:spPr>
        <p:txBody>
          <a:bodyPr>
            <a:normAutofit/>
          </a:bodyPr>
          <a:lstStyle/>
          <a:p>
            <a:r>
              <a:rPr lang="ru-RU" dirty="0" smtClean="0"/>
              <a:t>7. </a:t>
            </a:r>
            <a:r>
              <a:rPr lang="ru-RU" b="1" dirty="0" smtClean="0">
                <a:solidFill>
                  <a:srgbClr val="00B0F0"/>
                </a:solidFill>
              </a:rPr>
              <a:t>Исполинская, или гигантская акула</a:t>
            </a:r>
            <a:r>
              <a:rPr lang="ru-RU" dirty="0" smtClean="0"/>
              <a:t>, как и китовая, - крупнейшая рыба в океане, ее длина редко превышает </a:t>
            </a:r>
            <a:r>
              <a:rPr lang="ru-RU" b="1" dirty="0" smtClean="0"/>
              <a:t>10 метров</a:t>
            </a:r>
            <a:r>
              <a:rPr lang="ru-RU" dirty="0" smtClean="0"/>
              <a:t>, а масса тела – 4 тонны. При таких немаленьких размерах это животное питается планктоном. Она плавает с открытой пастью, фильтруя с помощью жабр, все, что попадется. В час такая огромная рыба отфильтровывает около 2000 тонн воды.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671736"/>
          </a:xfrm>
        </p:spPr>
        <p:txBody>
          <a:bodyPr/>
          <a:lstStyle/>
          <a:p>
            <a:pPr algn="ctr"/>
            <a:r>
              <a:rPr lang="ru-RU" b="1" dirty="0" smtClean="0"/>
              <a:t>СЕВЕРНЫЙ БУТЫЛКОНОС</a:t>
            </a:r>
            <a:endParaRPr lang="ru-RU" b="1" dirty="0"/>
          </a:p>
        </p:txBody>
      </p:sp>
      <p:pic>
        <p:nvPicPr>
          <p:cNvPr id="4" name="Содержимое 3" descr="18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7541202" cy="3456384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980728"/>
            <a:ext cx="6859787" cy="5267672"/>
          </a:xfrm>
        </p:spPr>
        <p:txBody>
          <a:bodyPr>
            <a:normAutofit/>
          </a:bodyPr>
          <a:lstStyle/>
          <a:p>
            <a:r>
              <a:rPr lang="ru-RU" dirty="0" smtClean="0"/>
              <a:t>8. </a:t>
            </a:r>
            <a:r>
              <a:rPr lang="ru-RU" b="1" dirty="0" smtClean="0">
                <a:solidFill>
                  <a:srgbClr val="00B0F0"/>
                </a:solidFill>
              </a:rPr>
              <a:t>Северный, или высоколобый бутылконос</a:t>
            </a:r>
            <a:r>
              <a:rPr lang="ru-RU" dirty="0" smtClean="0"/>
              <a:t> – морское млекопитающее весьма немаленьких размеров. Длина особей этого вида из отряда китообразных может достигать </a:t>
            </a:r>
            <a:r>
              <a:rPr lang="ru-RU" b="1" dirty="0" smtClean="0"/>
              <a:t>10-11 метров</a:t>
            </a:r>
            <a:r>
              <a:rPr lang="ru-RU" dirty="0" smtClean="0"/>
              <a:t>. Весит это животное порядка 7 тонн. Северные бутылконосы относятся к зубатым китам и, как следствие, живут разнополыми и разновозрастными стаями. В группе, как правило, есть только один крупный самец. Порой попадаются стаи «холостяков».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743744"/>
          </a:xfrm>
        </p:spPr>
        <p:txBody>
          <a:bodyPr/>
          <a:lstStyle/>
          <a:p>
            <a:pPr algn="ctr"/>
            <a:r>
              <a:rPr lang="ru-RU" b="1" dirty="0" smtClean="0"/>
              <a:t>КОСАТКА</a:t>
            </a:r>
            <a:endParaRPr lang="ru-RU" b="1" dirty="0"/>
          </a:p>
        </p:txBody>
      </p:sp>
      <p:pic>
        <p:nvPicPr>
          <p:cNvPr id="4" name="Содержимое 3" descr="4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7083262" cy="3984335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1052736"/>
            <a:ext cx="6859787" cy="5195664"/>
          </a:xfrm>
        </p:spPr>
        <p:txBody>
          <a:bodyPr>
            <a:normAutofit/>
          </a:bodyPr>
          <a:lstStyle/>
          <a:p>
            <a:r>
              <a:rPr lang="ru-RU" dirty="0" smtClean="0"/>
              <a:t>9. </a:t>
            </a:r>
            <a:r>
              <a:rPr lang="ru-RU" b="1" dirty="0" err="1" smtClean="0">
                <a:solidFill>
                  <a:srgbClr val="00B0F0"/>
                </a:solidFill>
              </a:rPr>
              <a:t>Косатки</a:t>
            </a:r>
            <a:r>
              <a:rPr lang="ru-RU" dirty="0" smtClean="0"/>
              <a:t> - красивые черно-белые животные. Они самые большие хищники, обитающие практически во всем Мировом океане. Самцы </a:t>
            </a:r>
            <a:r>
              <a:rPr lang="ru-RU" dirty="0" err="1" smtClean="0"/>
              <a:t>косаток</a:t>
            </a:r>
            <a:r>
              <a:rPr lang="ru-RU" dirty="0" smtClean="0"/>
              <a:t> несколько крупнее самок. Их длина может достигать </a:t>
            </a:r>
            <a:r>
              <a:rPr lang="ru-RU" b="1" dirty="0" smtClean="0"/>
              <a:t>9-10 метров</a:t>
            </a:r>
            <a:r>
              <a:rPr lang="ru-RU" dirty="0" smtClean="0"/>
              <a:t>, а масса тела – 7 тонн. Самки этого вида, единственного в своем одноименном роду, вырастают только до 7 м, а весят меньше самцов почти в два раза – 4 тонны.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743744"/>
          </a:xfrm>
        </p:spPr>
        <p:txBody>
          <a:bodyPr/>
          <a:lstStyle/>
          <a:p>
            <a:pPr algn="ctr"/>
            <a:r>
              <a:rPr lang="ru-RU" b="1" dirty="0" smtClean="0"/>
              <a:t>СИНИЙ КИТ</a:t>
            </a:r>
            <a:endParaRPr lang="ru-RU" b="1" dirty="0"/>
          </a:p>
        </p:txBody>
      </p:sp>
      <p:pic>
        <p:nvPicPr>
          <p:cNvPr id="4" name="Содержимое 3" descr="27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799"/>
            <a:ext cx="6975140" cy="4650093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743744"/>
          </a:xfrm>
        </p:spPr>
        <p:txBody>
          <a:bodyPr/>
          <a:lstStyle/>
          <a:p>
            <a:pPr algn="ctr"/>
            <a:r>
              <a:rPr lang="ru-RU" b="1" dirty="0" smtClean="0"/>
              <a:t>ПИЛОРЫЛЫЙ СКАТ</a:t>
            </a:r>
            <a:endParaRPr lang="ru-RU" b="1" dirty="0"/>
          </a:p>
        </p:txBody>
      </p:sp>
      <p:pic>
        <p:nvPicPr>
          <p:cNvPr id="6" name="Содержимое 5" descr="31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7145898" cy="476733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980728"/>
            <a:ext cx="6859787" cy="5267672"/>
          </a:xfrm>
        </p:spPr>
        <p:txBody>
          <a:bodyPr>
            <a:normAutofit/>
          </a:bodyPr>
          <a:lstStyle/>
          <a:p>
            <a:r>
              <a:rPr lang="ru-RU" dirty="0" smtClean="0"/>
              <a:t>10. Последнее почетное место заняли отнюдь не киты, а </a:t>
            </a:r>
            <a:r>
              <a:rPr lang="ru-RU" b="1" dirty="0" err="1" smtClean="0">
                <a:solidFill>
                  <a:srgbClr val="00B0F0"/>
                </a:solidFill>
              </a:rPr>
              <a:t>пилорылые</a:t>
            </a:r>
            <a:r>
              <a:rPr lang="ru-RU" b="1" dirty="0" smtClean="0">
                <a:solidFill>
                  <a:srgbClr val="00B0F0"/>
                </a:solidFill>
              </a:rPr>
              <a:t> скаты </a:t>
            </a:r>
            <a:r>
              <a:rPr lang="ru-RU" dirty="0" smtClean="0"/>
              <a:t>(рыба-пила - </a:t>
            </a:r>
            <a:r>
              <a:rPr lang="ru-RU" dirty="0" err="1" smtClean="0"/>
              <a:t>Pristis</a:t>
            </a:r>
            <a:r>
              <a:rPr lang="ru-RU" dirty="0" smtClean="0"/>
              <a:t>). У этих животных акулообразное тело, из-за чего их часто путают с </a:t>
            </a:r>
            <a:r>
              <a:rPr lang="ru-RU" dirty="0" err="1" smtClean="0"/>
              <a:t>пилоносыми</a:t>
            </a:r>
            <a:r>
              <a:rPr lang="ru-RU" dirty="0" smtClean="0"/>
              <a:t> акулами (</a:t>
            </a:r>
            <a:r>
              <a:rPr lang="ru-RU" dirty="0" err="1" smtClean="0"/>
              <a:t>Pristiophoridae</a:t>
            </a:r>
            <a:r>
              <a:rPr lang="ru-RU" dirty="0" smtClean="0"/>
              <a:t>). В отличие от них, </a:t>
            </a:r>
            <a:r>
              <a:rPr lang="ru-RU" dirty="0" err="1" smtClean="0"/>
              <a:t>пилорылые</a:t>
            </a:r>
            <a:r>
              <a:rPr lang="ru-RU" dirty="0" smtClean="0"/>
              <a:t> скаты имеют жабры в нижней части головы, а не по бокам, а также имеют более крупные размеры. Длина рыбы-пилы - </a:t>
            </a:r>
            <a:r>
              <a:rPr lang="ru-RU" b="1" dirty="0" smtClean="0"/>
              <a:t>1,5-7,5 метров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1268760"/>
            <a:ext cx="6859787" cy="49796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Такие большие размеры могут «позволить себе» только водные жители. Даже самый крупный обитатель  суши (африканский слон) и самое длинное сухопутное животное (питон), не могут сравниться по длине тела с обитателями водных просторов.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836712"/>
            <a:ext cx="6859787" cy="5411688"/>
          </a:xfrm>
        </p:spPr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b="1" dirty="0" smtClean="0"/>
              <a:t>Самое длинное водное животное – </a:t>
            </a:r>
            <a:r>
              <a:rPr lang="ru-RU" b="1" dirty="0" smtClean="0">
                <a:solidFill>
                  <a:srgbClr val="00B0F0"/>
                </a:solidFill>
              </a:rPr>
              <a:t>синий кит</a:t>
            </a:r>
            <a:r>
              <a:rPr lang="ru-RU" dirty="0" smtClean="0"/>
              <a:t>. Наибольшая официально зарегистрированная длина самца синего кита – </a:t>
            </a:r>
            <a:r>
              <a:rPr lang="ru-RU" b="1" dirty="0" smtClean="0"/>
              <a:t>31 метр</a:t>
            </a:r>
            <a:r>
              <a:rPr lang="ru-RU" dirty="0" smtClean="0"/>
              <a:t>. Ученые считают, что охота на этих животных заставила их несколько «обмельчать». Предполагают, что ранее можно было встретить экземпляры длиной </a:t>
            </a:r>
            <a:r>
              <a:rPr lang="ru-RU" b="1" dirty="0" smtClean="0"/>
              <a:t>около 37 метров</a:t>
            </a:r>
            <a:r>
              <a:rPr lang="ru-RU" dirty="0" smtClean="0"/>
              <a:t>. В настоящее же время синие киты длиной свыше 30 м встречаются крайне редко. Длина также зависит от среды обитания китов.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743744"/>
          </a:xfrm>
        </p:spPr>
        <p:txBody>
          <a:bodyPr/>
          <a:lstStyle/>
          <a:p>
            <a:pPr algn="ctr"/>
            <a:r>
              <a:rPr lang="ru-RU" b="1" dirty="0" smtClean="0"/>
              <a:t>ФИНВАЛ</a:t>
            </a:r>
            <a:endParaRPr lang="ru-RU" b="1" dirty="0"/>
          </a:p>
        </p:txBody>
      </p:sp>
      <p:pic>
        <p:nvPicPr>
          <p:cNvPr id="4" name="Содержимое 3" descr="6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564904"/>
            <a:ext cx="7705734" cy="1944216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980728"/>
            <a:ext cx="6859787" cy="5267672"/>
          </a:xfrm>
        </p:spPr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ru-RU" b="1" dirty="0" smtClean="0">
                <a:solidFill>
                  <a:srgbClr val="00B0F0"/>
                </a:solidFill>
              </a:rPr>
              <a:t>Финвал</a:t>
            </a:r>
            <a:r>
              <a:rPr lang="ru-RU" dirty="0" smtClean="0"/>
              <a:t> из семейства </a:t>
            </a:r>
            <a:r>
              <a:rPr lang="ru-RU" dirty="0" err="1" smtClean="0"/>
              <a:t>полосатиковых</a:t>
            </a:r>
            <a:r>
              <a:rPr lang="ru-RU" dirty="0" smtClean="0"/>
              <a:t> (отряд китообразные) по праву занимает второе место по длине тела. В отличие от многих других видов китов, самцы финвалов меньше самок, но весят они примерно одинаково (40-70 т). Размеры, в том числе и длина, также зависят от полушария, в котором обитают животные. В Южном полушарии можно встретить особей длинной </a:t>
            </a:r>
            <a:r>
              <a:rPr lang="ru-RU" b="1" dirty="0" smtClean="0"/>
              <a:t>от 20 до 26 м</a:t>
            </a:r>
            <a:r>
              <a:rPr lang="ru-RU" dirty="0" smtClean="0"/>
              <a:t>, а в Северном - на два метра меньше (</a:t>
            </a:r>
            <a:r>
              <a:rPr lang="ru-RU" b="1" dirty="0" smtClean="0"/>
              <a:t>18-24 м</a:t>
            </a:r>
            <a:r>
              <a:rPr lang="ru-RU" dirty="0" smtClean="0"/>
              <a:t>).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743744"/>
          </a:xfrm>
        </p:spPr>
        <p:txBody>
          <a:bodyPr/>
          <a:lstStyle/>
          <a:p>
            <a:pPr algn="ctr"/>
            <a:r>
              <a:rPr lang="ru-RU" b="1" dirty="0" smtClean="0"/>
              <a:t>КАШАЛОТ</a:t>
            </a:r>
            <a:endParaRPr lang="ru-RU" b="1" dirty="0"/>
          </a:p>
        </p:txBody>
      </p:sp>
      <p:pic>
        <p:nvPicPr>
          <p:cNvPr id="6" name="Содержимое 5" descr="31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88840"/>
            <a:ext cx="6975456" cy="392618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980728"/>
            <a:ext cx="6859787" cy="5267672"/>
          </a:xfrm>
        </p:spPr>
        <p:txBody>
          <a:bodyPr>
            <a:normAutofit/>
          </a:bodyPr>
          <a:lstStyle/>
          <a:p>
            <a:r>
              <a:rPr lang="ru-RU" dirty="0" smtClean="0"/>
              <a:t>3. Тройку лидеров по длине тела замыкает еще один представитель отряда китообразные – </a:t>
            </a:r>
            <a:r>
              <a:rPr lang="ru-RU" b="1" dirty="0" smtClean="0">
                <a:solidFill>
                  <a:srgbClr val="00B0F0"/>
                </a:solidFill>
              </a:rPr>
              <a:t>кашалот</a:t>
            </a:r>
            <a:r>
              <a:rPr lang="ru-RU" dirty="0" smtClean="0"/>
              <a:t>. Кашалоты растут всю свою жизнь, при этом самцы вдвое превышают по размерам самок, тем самым устанавливая своеобразный рекорд среди китообразных в разнице размеров между полами. Средняя длина самцов примерно </a:t>
            </a:r>
            <a:r>
              <a:rPr lang="ru-RU" b="1" dirty="0" smtClean="0"/>
              <a:t>18-20 м</a:t>
            </a:r>
            <a:r>
              <a:rPr lang="ru-RU" dirty="0" smtClean="0"/>
              <a:t>, иногда немного больше. Самки редко вырастают больше 11 метров в длину, а их вес не превышает 15 тонн.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671736"/>
          </a:xfrm>
        </p:spPr>
        <p:txBody>
          <a:bodyPr/>
          <a:lstStyle/>
          <a:p>
            <a:pPr algn="ctr"/>
            <a:r>
              <a:rPr lang="ru-RU" b="1" dirty="0" smtClean="0"/>
              <a:t>ГЛАДКИЙ КИТ</a:t>
            </a:r>
            <a:endParaRPr lang="ru-RU" b="1" dirty="0"/>
          </a:p>
        </p:txBody>
      </p:sp>
      <p:pic>
        <p:nvPicPr>
          <p:cNvPr id="4" name="Содержимое 3" descr="51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79451"/>
            <a:ext cx="6768752" cy="5076564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4. </a:t>
            </a:r>
            <a:r>
              <a:rPr lang="ru-RU" b="1" dirty="0" smtClean="0">
                <a:solidFill>
                  <a:srgbClr val="00B0F0"/>
                </a:solidFill>
              </a:rPr>
              <a:t>Гладкий кит</a:t>
            </a:r>
            <a:r>
              <a:rPr lang="ru-RU" dirty="0" smtClean="0"/>
              <a:t> имеет крупные размеры, как и его «собратья». Длина тела этого животного варьируется между </a:t>
            </a:r>
            <a:r>
              <a:rPr lang="ru-RU" b="1" dirty="0" smtClean="0"/>
              <a:t>11 и 18,5 м</a:t>
            </a:r>
            <a:r>
              <a:rPr lang="ru-RU" dirty="0" smtClean="0"/>
              <a:t>, иногда гладкие кита достигают рекордных для себя размеров </a:t>
            </a:r>
            <a:r>
              <a:rPr lang="ru-RU" b="1" dirty="0" smtClean="0"/>
              <a:t>в 20-21 метр</a:t>
            </a:r>
            <a:r>
              <a:rPr lang="ru-RU" dirty="0" smtClean="0"/>
              <a:t>. Чаще всего можно встретить особей с длиной 13-15 м и весом в 50-70 тонн. У гладких китов голова составляет ¼ от длины тела, и столько же приходится на широкий хвостовой плавник.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4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870</TotalTime>
  <Words>898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Тема4</vt:lpstr>
      <vt:lpstr>Самые длинные водные животные</vt:lpstr>
      <vt:lpstr>СИНИЙ КИТ</vt:lpstr>
      <vt:lpstr>Слайд 3</vt:lpstr>
      <vt:lpstr>ФИНВАЛ</vt:lpstr>
      <vt:lpstr>Слайд 5</vt:lpstr>
      <vt:lpstr>КАШАЛОТ</vt:lpstr>
      <vt:lpstr>Слайд 7</vt:lpstr>
      <vt:lpstr>ГЛАДКИЙ КИТ</vt:lpstr>
      <vt:lpstr>Слайд 9</vt:lpstr>
      <vt:lpstr>ГОРБАТЫЙ КИТ</vt:lpstr>
      <vt:lpstr>Слайд 11</vt:lpstr>
      <vt:lpstr>КИТОВАЯ АКУЛА</vt:lpstr>
      <vt:lpstr>Слайд 13</vt:lpstr>
      <vt:lpstr>ИСПОЛИНСКАЯ АКУЛА</vt:lpstr>
      <vt:lpstr>Слайд 15</vt:lpstr>
      <vt:lpstr>СЕВЕРНЫЙ БУТЫЛКОНОС</vt:lpstr>
      <vt:lpstr>Слайд 17</vt:lpstr>
      <vt:lpstr>КОСАТКА</vt:lpstr>
      <vt:lpstr>Слайд 19</vt:lpstr>
      <vt:lpstr>ПИЛОРЫЛЫЙ СКАТ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длинные водные животные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10</cp:revision>
  <dcterms:created xsi:type="dcterms:W3CDTF">2014-02-09T00:56:54Z</dcterms:created>
  <dcterms:modified xsi:type="dcterms:W3CDTF">2018-02-16T04:40:56Z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