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9EB39-4709-4A34-B2D9-D88C932405F2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B3D297-4DD2-4023-99E7-79BF360CDB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</a:t>
            </a:r>
            <a:r>
              <a:rPr lang="en-US" dirty="0" smtClean="0"/>
              <a:t>zooclub.ru/samye/dlinnye_migracii_zhivotnyh.shtml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D297-4DD2-4023-99E7-79BF360CDBE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http://zooclub.ru/samye/dlinnye_migracii_zhivotnyh.shtml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D297-4DD2-4023-99E7-79BF360CDBE5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http://zooclub.ru/samye/dlinnye_migracii_zhivotnyh.shtml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D297-4DD2-4023-99E7-79BF360CDBE5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http://zooclub.ru/samye/dlinnye_migracii_zhivotnyh.shtml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D297-4DD2-4023-99E7-79BF360CDBE5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http://zooclub.ru/samye/dlinnye_migracii_zhivotnyh.shtml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D297-4DD2-4023-99E7-79BF360CDBE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http://zooclub.ru/samye/dlinnye_migracii_zhivotnyh.shtml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D297-4DD2-4023-99E7-79BF360CDBE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http://zooclub.ru/samye/dlinnye_migracii_zhivotnyh.shtml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D297-4DD2-4023-99E7-79BF360CDBE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http://zooclub.ru/samye/dlinnye_migracii_zhivotnyh.shtml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D297-4DD2-4023-99E7-79BF360CDBE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http://zooclub.ru/samye/dlinnye_migracii_zhivotnyh.shtml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D297-4DD2-4023-99E7-79BF360CDBE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http://zooclub.ru/samye/dlinnye_migracii_zhivotnyh.shtml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D297-4DD2-4023-99E7-79BF360CDBE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http://zooclub.ru/samye/dlinnye_migracii_zhivotnyh.shtml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D297-4DD2-4023-99E7-79BF360CDBE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http://zooclub.ru/samye/dlinnye_migracii_zhivotnyh.shtml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B3D297-4DD2-4023-99E7-79BF360CDBE5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A755-86CD-4DB1-BE12-0AA443375DAC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81BDB-8C1E-4380-9386-340A9FC6FC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0381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A755-86CD-4DB1-BE12-0AA443375DAC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81BDB-8C1E-4380-9386-340A9FC6FC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0868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A755-86CD-4DB1-BE12-0AA443375DAC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81BDB-8C1E-4380-9386-340A9FC6FC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3072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A755-86CD-4DB1-BE12-0AA443375DAC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81BDB-8C1E-4380-9386-340A9FC6FC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79851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A755-86CD-4DB1-BE12-0AA443375DAC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81BDB-8C1E-4380-9386-340A9FC6FC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5499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A755-86CD-4DB1-BE12-0AA443375DAC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81BDB-8C1E-4380-9386-340A9FC6FC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9332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A755-86CD-4DB1-BE12-0AA443375DAC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81BDB-8C1E-4380-9386-340A9FC6FC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8352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A755-86CD-4DB1-BE12-0AA443375DAC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81BDB-8C1E-4380-9386-340A9FC6FC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34210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A755-86CD-4DB1-BE12-0AA443375DAC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81BDB-8C1E-4380-9386-340A9FC6FC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7375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A755-86CD-4DB1-BE12-0AA443375DAC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81BDB-8C1E-4380-9386-340A9FC6FC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4224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3A755-86CD-4DB1-BE12-0AA443375DAC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81BDB-8C1E-4380-9386-340A9FC6FC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8598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9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3A755-86CD-4DB1-BE12-0AA443375DAC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81BDB-8C1E-4380-9386-340A9FC6FC8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3028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Самые длинные миграции у животных (расстояния)</a:t>
            </a:r>
            <a:endParaRPr lang="ru-RU" sz="4800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45024"/>
            <a:ext cx="6858000" cy="151216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Миграция - одно из важнейших ежегодных событий для многих животных. Они преодолевают огромные пространства, отправляясь на места зимовок, на нерест, к местам размножения, редко по другим причинам.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80312" y="188640"/>
            <a:ext cx="1583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www.zooclub.ru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4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4869160"/>
            <a:ext cx="2553072" cy="1774385"/>
          </a:xfrm>
          <a:prstGeom prst="rect">
            <a:avLst/>
          </a:prstGeom>
        </p:spPr>
      </p:pic>
      <p:pic>
        <p:nvPicPr>
          <p:cNvPr id="6" name="Рисунок 5" descr="(32)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968448">
            <a:off x="323528" y="260648"/>
            <a:ext cx="1668908" cy="152705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564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ЛАСТОЧКИ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3156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340768"/>
            <a:ext cx="6929690" cy="4957394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692696"/>
            <a:ext cx="7886700" cy="54842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3200" dirty="0" smtClean="0">
                <a:solidFill>
                  <a:schemeClr val="bg1"/>
                </a:solidFill>
              </a:rPr>
              <a:t>5. </a:t>
            </a:r>
            <a:r>
              <a:rPr lang="ru-RU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Ласточки</a:t>
            </a:r>
            <a:r>
              <a:rPr lang="ru-RU" sz="3200" dirty="0" smtClean="0">
                <a:solidFill>
                  <a:schemeClr val="bg1"/>
                </a:solidFill>
              </a:rPr>
              <a:t> - перелетные птицы, это знают даже дети, а вот то, что во время своих сезонных перелетов они пролетают расстояние в 620 раз превышающее длину их собственного тела (около 10000 км), знают не все. Интересно, что </a:t>
            </a:r>
            <a:r>
              <a:rPr lang="ru-RU" sz="3200" dirty="0" smtClean="0">
                <a:solidFill>
                  <a:schemeClr val="bg1"/>
                </a:solidFill>
              </a:rPr>
              <a:t>ласточки </a:t>
            </a:r>
            <a:r>
              <a:rPr lang="ru-RU" sz="3200" dirty="0" smtClean="0">
                <a:solidFill>
                  <a:schemeClr val="bg1"/>
                </a:solidFill>
              </a:rPr>
              <a:t>улетают зимовать и возвращаются назад каждый год в один и тот же день.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363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ОХРИСТЫЙ КОЛИБРИ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315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772816"/>
            <a:ext cx="7548841" cy="4248919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836712"/>
            <a:ext cx="7886700" cy="53402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3200" dirty="0" smtClean="0">
                <a:solidFill>
                  <a:schemeClr val="bg1"/>
                </a:solidFill>
              </a:rPr>
              <a:t>6. </a:t>
            </a:r>
            <a:r>
              <a:rPr lang="ru-RU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Охристый колибри </a:t>
            </a:r>
            <a:r>
              <a:rPr lang="ru-RU" sz="3200" dirty="0" smtClean="0">
                <a:solidFill>
                  <a:schemeClr val="bg1"/>
                </a:solidFill>
              </a:rPr>
              <a:t>совершает ежегодные перелеты из Аляски, где он обитает, в Мексику на зимовку. Для своих маленьких размеров (10 см) эта птица пролетает огромные расстояния – около 10000 км. Имеются данные об охристых колибри, обитающих на Чукотке. Интересно, в какие земли эти чукотские охристые колибри улетают зимовать, и на какое расстояние от гнезда?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363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БАБОЧКИ МОНАРХ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315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412776"/>
            <a:ext cx="7717747" cy="5049611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836712"/>
            <a:ext cx="7886700" cy="53402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3200" dirty="0" smtClean="0">
                <a:solidFill>
                  <a:schemeClr val="bg1"/>
                </a:solidFill>
              </a:rPr>
              <a:t>7. Миграции </a:t>
            </a:r>
            <a:r>
              <a:rPr lang="ru-RU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бабочек Монарх </a:t>
            </a:r>
            <a:r>
              <a:rPr lang="ru-RU" sz="3200" dirty="0" smtClean="0">
                <a:solidFill>
                  <a:schemeClr val="bg1"/>
                </a:solidFill>
              </a:rPr>
              <a:t>– очень красивое зрелище. Эти большие насекомые собираются большой группой и направляются зимовать из Северной Америки в Южную Америку, пролетая при этом несколько тысяч километров.</a:t>
            </a:r>
            <a:endParaRPr lang="ru-RU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162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СЕРЫЙ КИТ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315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412776"/>
            <a:ext cx="7427947" cy="5082838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908720"/>
            <a:ext cx="7886700" cy="526824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</a:t>
            </a:r>
            <a:r>
              <a:rPr lang="ru-RU" sz="3200" dirty="0" smtClean="0">
                <a:solidFill>
                  <a:schemeClr val="bg1"/>
                </a:solidFill>
              </a:rPr>
              <a:t>8. Среди обитателей морей и океанов чаще всего мигрируют рыбы – идут на нерест, но есть и млекопитающие. </a:t>
            </a:r>
            <a:r>
              <a:rPr lang="ru-RU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Серый кит</a:t>
            </a:r>
            <a:r>
              <a:rPr lang="ru-RU" sz="3200" dirty="0" smtClean="0">
                <a:solidFill>
                  <a:schemeClr val="bg1"/>
                </a:solidFill>
              </a:rPr>
              <a:t> проходит большое расстояние во время своего плавания вдоль Северной и Южной Америки – около 18000 км (в обе стороны).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363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ОБИТАТЕЛИ САВАННЫ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315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412776"/>
            <a:ext cx="7905750" cy="5116150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908720"/>
            <a:ext cx="7886700" cy="52682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</a:t>
            </a:r>
            <a:r>
              <a:rPr lang="ru-RU" sz="3200" dirty="0" smtClean="0">
                <a:solidFill>
                  <a:schemeClr val="bg1"/>
                </a:solidFill>
              </a:rPr>
              <a:t>9. У наземных животных миграции встречаются нечасто. Однако в Кении каждый год происходит масштабная миграция саванных обитателей (</a:t>
            </a:r>
            <a:r>
              <a:rPr lang="ru-RU" sz="32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зебр, антилоп гну</a:t>
            </a:r>
            <a:r>
              <a:rPr lang="ru-RU" sz="3200" dirty="0" smtClean="0">
                <a:solidFill>
                  <a:schemeClr val="bg1"/>
                </a:solidFill>
              </a:rPr>
              <a:t>). Собравшись в стадо (около 1,5 </a:t>
            </a:r>
            <a:r>
              <a:rPr lang="ru-RU" sz="3200" dirty="0" err="1" smtClean="0">
                <a:solidFill>
                  <a:schemeClr val="bg1"/>
                </a:solidFill>
              </a:rPr>
              <a:t>млн</a:t>
            </a:r>
            <a:r>
              <a:rPr lang="ru-RU" sz="3200" dirty="0" smtClean="0">
                <a:solidFill>
                  <a:schemeClr val="bg1"/>
                </a:solidFill>
              </a:rPr>
              <a:t> особей), животные мчатся на новые пастбища. Для того чтобы пройти этот путь от равнин к лесам и обратно, жителям саванн необходимо преодолеть почти 1800 км. Около 200 тысяч антилоп и зебр гибнут в пути.</a:t>
            </a:r>
            <a:endParaRPr lang="ru-RU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ПОЛЯРНАЯ КРАЧКА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315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484784"/>
            <a:ext cx="6645308" cy="4983981"/>
          </a:xfr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363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КРАСНЫЕ КРАБЫ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70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772816"/>
            <a:ext cx="7488832" cy="4218709"/>
          </a:xfrm>
          <a:ln>
            <a:solidFill>
              <a:schemeClr val="bg2"/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764704"/>
            <a:ext cx="7886700" cy="54122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chemeClr val="bg1"/>
                </a:solidFill>
              </a:rPr>
              <a:t>10. Если в Рио-де-Жанейро ярким ежегодным событием считается карнавал, то на острове Рождества таким событием является нашествие 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крабов</a:t>
            </a:r>
            <a:r>
              <a:rPr lang="ru-RU" dirty="0" smtClean="0">
                <a:solidFill>
                  <a:schemeClr val="bg1"/>
                </a:solidFill>
              </a:rPr>
              <a:t>, притом в прямом смысле. Сто миллионов красных крабов пересекают остров, направляясь к Индийскому океану, где у них начнется брачный сезон. Это шествие может длиться больше двух недель, что для этих существ – невероятное испытание, ведь в обычное время они двигаются не более 10 минут подряд.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1412776"/>
            <a:ext cx="7886700" cy="4764187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Миграции животных обусловлены изменениями условий существования</a:t>
            </a:r>
            <a:r>
              <a:rPr lang="ru-RU" sz="3200" dirty="0" smtClean="0">
                <a:solidFill>
                  <a:schemeClr val="bg1"/>
                </a:solidFill>
              </a:rPr>
              <a:t>. Нехватка корма, низкие температуры, поиск благоприятных мест для размножения и другие причины заставляют живых существ преодолевать многие километры по воздуху, суше или воде.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980728"/>
            <a:ext cx="7886700" cy="519623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1. </a:t>
            </a:r>
            <a:r>
              <a:rPr lang="ru-RU" b="1" dirty="0" smtClean="0">
                <a:solidFill>
                  <a:schemeClr val="bg1"/>
                </a:solidFill>
              </a:rPr>
              <a:t>Самая продолжительная миграция у 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полярных крачек</a:t>
            </a:r>
            <a:r>
              <a:rPr lang="ru-RU" dirty="0" smtClean="0">
                <a:solidFill>
                  <a:schemeClr val="bg1"/>
                </a:solidFill>
              </a:rPr>
              <a:t>. Они два раза в году (туда и обратно) пересекают Атлантический океан вдоль побережья Южной и Северной Америки. Считалось, что эти птицы ежегодно преодолевают около 20000 км (в одну сторону) на пути от родной Арктики в Антарктиду. Однако исследования, проведенные с помощью </a:t>
            </a:r>
            <a:r>
              <a:rPr lang="ru-RU" dirty="0" err="1" smtClean="0">
                <a:solidFill>
                  <a:schemeClr val="bg1"/>
                </a:solidFill>
              </a:rPr>
              <a:t>минигеолокаторов</a:t>
            </a:r>
            <a:r>
              <a:rPr lang="ru-RU" dirty="0" smtClean="0">
                <a:solidFill>
                  <a:schemeClr val="bg1"/>
                </a:solidFill>
              </a:rPr>
              <a:t>, прикрепленных к лапам нескольких десятков крачек, показали, что 20 тысяч км – это изрядное преуменьшение достижений этих птиц. Полярные крачки преодолевают не менее 40 тысяч км только в одну сторону!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162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РЕЧНАЯ КРАЧКА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70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3" y="1484784"/>
            <a:ext cx="7456632" cy="4958660"/>
          </a:xfrm>
          <a:ln>
            <a:solidFill>
              <a:schemeClr val="bg2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980728"/>
            <a:ext cx="7886700" cy="51962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900" dirty="0" smtClean="0">
                <a:solidFill>
                  <a:schemeClr val="bg1"/>
                </a:solidFill>
              </a:rPr>
              <a:t>2. Родственный полярным крачкам вид </a:t>
            </a:r>
            <a:r>
              <a:rPr lang="ru-RU" sz="29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обыкновенная, или речная крачка</a:t>
            </a:r>
            <a:r>
              <a:rPr lang="ru-RU" sz="2900" b="1" dirty="0" smtClean="0"/>
              <a:t> </a:t>
            </a:r>
            <a:r>
              <a:rPr lang="ru-RU" sz="2900" dirty="0" smtClean="0">
                <a:solidFill>
                  <a:schemeClr val="bg1"/>
                </a:solidFill>
              </a:rPr>
              <a:t>тоже совершает одну из самых длительных миграций у животных. Наибольшее расстояние, которое пролетела птица этого вида, было зафиксировано в 1997 году. Тогда в штате Виктория (Австралия) была поймана крачка, прилетевшая туда из Финляндии. Как оказалось, она преодолела почти 26000 км.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162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БОЖЬИ КОРОВКИ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70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484784"/>
            <a:ext cx="7540406" cy="4712753"/>
          </a:xfrm>
          <a:ln>
            <a:solidFill>
              <a:schemeClr val="bg2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836712"/>
            <a:ext cx="7886700" cy="53402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chemeClr val="bg1"/>
                </a:solidFill>
              </a:rPr>
              <a:t>3. Ежегодные миграции совершают не только птицы, но и 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насекомые</a:t>
            </a:r>
            <a:r>
              <a:rPr lang="ru-RU" dirty="0" smtClean="0">
                <a:solidFill>
                  <a:schemeClr val="bg1"/>
                </a:solidFill>
              </a:rPr>
              <a:t> (божьи коровки, бабочки, стрекозы и другие). Они собираются в большие группы и летят к местам своей зимовки, преодолевая тысячи километров. Считается, что 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бабочка Монарх </a:t>
            </a:r>
            <a:r>
              <a:rPr lang="ru-RU" dirty="0" smtClean="0">
                <a:solidFill>
                  <a:schemeClr val="bg1"/>
                </a:solidFill>
              </a:rPr>
              <a:t>совершает наиболее длительную миграцию среди насекомых, но это оказалось не так. Стрекозы, мигрируя из Индии в Африку, пролетают свыше 17000 км. Такое расстояние даже не всем птицам по плечу.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7564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ВЕРЕТЕННИК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70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473453"/>
            <a:ext cx="7272808" cy="5006116"/>
          </a:xfrm>
          <a:ln>
            <a:solidFill>
              <a:schemeClr val="bg2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836712"/>
            <a:ext cx="7886700" cy="53402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chemeClr val="bg1"/>
                </a:solidFill>
              </a:rPr>
              <a:t>4. Иногда птицам, прежде чем совершить перелет, необходимо сделать некоторые приготовления. Так, например, 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веретенники</a:t>
            </a:r>
            <a:r>
              <a:rPr lang="ru-RU" dirty="0" smtClean="0">
                <a:solidFill>
                  <a:schemeClr val="bg1"/>
                </a:solidFill>
              </a:rPr>
              <a:t> сначала хорошо отъедаются и только потом отправляются в путь. К началу миграции больше половины общего веса птиц будет приходиться на жировые запасы. Такой запас помогает веретенникам не погибнуть голодной смертью во время перелета, ведь они больше недели (от 5 до 9 дней) летят к берегам Новой Зеландии без отдыха, еды и воды. Общее расстояние, которое веретенники покрывают во время миграции, - около 23000 км (в оба конца).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16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Тема16</Template>
  <TotalTime>140</TotalTime>
  <Words>830</Words>
  <Application>Microsoft Office PowerPoint</Application>
  <PresentationFormat>Экран (4:3)</PresentationFormat>
  <Paragraphs>48</Paragraphs>
  <Slides>22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Тема16</vt:lpstr>
      <vt:lpstr>Самые длинные миграции у животных (расстояния)</vt:lpstr>
      <vt:lpstr>ПОЛЯРНАЯ КРАЧКА</vt:lpstr>
      <vt:lpstr>Слайд 3</vt:lpstr>
      <vt:lpstr>РЕЧНАЯ КРАЧКА</vt:lpstr>
      <vt:lpstr>Слайд 5</vt:lpstr>
      <vt:lpstr>БОЖЬИ КОРОВКИ</vt:lpstr>
      <vt:lpstr>Слайд 7</vt:lpstr>
      <vt:lpstr>ВЕРЕТЕННИК</vt:lpstr>
      <vt:lpstr>Слайд 9</vt:lpstr>
      <vt:lpstr>ЛАСТОЧКИ</vt:lpstr>
      <vt:lpstr>Слайд 11</vt:lpstr>
      <vt:lpstr>ОХРИСТЫЙ КОЛИБРИ</vt:lpstr>
      <vt:lpstr>Слайд 13</vt:lpstr>
      <vt:lpstr>БАБОЧКИ МОНАРХ</vt:lpstr>
      <vt:lpstr>Слайд 15</vt:lpstr>
      <vt:lpstr>СЕРЫЙ КИТ</vt:lpstr>
      <vt:lpstr>Слайд 17</vt:lpstr>
      <vt:lpstr>ОБИТАТЕЛИ САВАННЫ</vt:lpstr>
      <vt:lpstr>Слайд 19</vt:lpstr>
      <vt:lpstr>КРАСНЫЕ КРАБЫ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Самые длинные миграции у животных (расстояния)</dc:title>
  <dc:creator>zooclub.ru</dc:creator>
  <cp:keywords>животные</cp:keywords>
  <dc:description>Данная презентация может быть использована в личных целях, но не может быть опубликована в интернете на других сайтах.</dc:description>
  <cp:lastModifiedBy>user1</cp:lastModifiedBy>
  <cp:revision>16</cp:revision>
  <dcterms:created xsi:type="dcterms:W3CDTF">2014-02-09T06:35:50Z</dcterms:created>
  <dcterms:modified xsi:type="dcterms:W3CDTF">2018-02-16T04:47:24Z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