
<file path=[Content_Types].xml><?xml version="1.0" encoding="utf-8"?>
<Types xmlns="http://schemas.openxmlformats.org/package/2006/content-types">
  <Override PartName="/ppt/theme/theme5.xml" ContentType="application/vnd.openxmlformats-officedocument.theme+xml"/>
  <Override PartName="/ppt/slideLayouts/slideLayout30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heme/theme29.xml" ContentType="application/vnd.openxmlformats-officedocument.theme+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slideLayouts/slideLayout250.xml" ContentType="application/vnd.openxmlformats-officedocument.presentationml.slideLayout+xml"/>
  <Override PartName="/ppt/slideLayouts/slideLayout261.xml" ContentType="application/vnd.openxmlformats-officedocument.presentationml.slideLayout+xml"/>
  <Override PartName="/ppt/theme/theme32.xml" ContentType="application/vnd.openxmlformats-officedocument.theme+xml"/>
  <Override PartName="/ppt/theme/theme10.xml" ContentType="application/vnd.openxmlformats-officedocument.them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304.xml" ContentType="application/vnd.openxmlformats-officedocument.presentationml.slideLayout+xml"/>
  <Override PartName="/ppt/slideMasters/slideMaster27.xml" ContentType="application/vnd.openxmlformats-officedocument.presentationml.slideMaster+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77.xml" ContentType="application/vnd.openxmlformats-officedocument.presentationml.slideLayout+xml"/>
  <Override PartName="/ppt/slideLayouts/slideLayout288.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80.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01.xml" ContentType="application/vnd.openxmlformats-officedocument.presentationml.slideLayout+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theme/theme23.xml" ContentType="application/vnd.openxmlformats-officedocument.theme+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theme/theme34.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257.xml" ContentType="application/vnd.openxmlformats-officedocument.presentationml.slideLayout+xml"/>
  <Override PartName="/ppt/slideMasters/slideMaster32.xml" ContentType="application/vnd.openxmlformats-officedocument.presentationml.slideMaster+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theme/theme31.xml" ContentType="application/vnd.openxmlformats-officedocument.them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theme/theme20.xml" ContentType="application/vnd.openxmlformats-officedocument.theme+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theme/theme36.xml" ContentType="application/vnd.openxmlformats-officedocument.theme+xml"/>
  <Override PartName="/docProps/custom.xml" ContentType="application/vnd.openxmlformats-officedocument.custom-properties+xml"/>
  <Override PartName="/ppt/theme/theme14.xml" ContentType="application/vnd.openxmlformats-officedocument.theme+xml"/>
  <Override PartName="/ppt/theme/theme25.xml" ContentType="application/vnd.openxmlformats-officedocument.theme+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Masters/slideMaster34.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Masters/slideMaster23.xml" ContentType="application/vnd.openxmlformats-officedocument.presentationml.slideMaster+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theme/theme33.xml" ContentType="application/vnd.openxmlformats-officedocument.theme+xml"/>
  <Default Extension="gif" ContentType="image/gif"/>
  <Override PartName="/ppt/slideLayouts/slideLayout99.xml" ContentType="application/vnd.openxmlformats-officedocument.presentationml.slideLayout+xml"/>
  <Override PartName="/ppt/theme/theme22.xml" ContentType="application/vnd.openxmlformats-officedocument.theme+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Default Extension="wmv" ContentType="video/x-ms-wmv"/>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slideMasters/slideMaster25.xml" ContentType="application/vnd.openxmlformats-officedocument.presentationml.slideMaster+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theme/theme35.xml" ContentType="application/vnd.openxmlformats-officedocument.theme+xml"/>
  <Override PartName="/ppt/theme/theme24.xml" ContentType="application/vnd.openxmlformats-officedocument.them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Masters/slideMaster22.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5" r:id="rId6"/>
    <p:sldMasterId id="2147483747" r:id="rId7"/>
    <p:sldMasterId id="2147483760" r:id="rId8"/>
    <p:sldMasterId id="2147483762" r:id="rId9"/>
    <p:sldMasterId id="2147483764" r:id="rId10"/>
    <p:sldMasterId id="2147483776" r:id="rId11"/>
    <p:sldMasterId id="2147483778" r:id="rId12"/>
    <p:sldMasterId id="2147483788" r:id="rId13"/>
    <p:sldMasterId id="2147483798" r:id="rId14"/>
    <p:sldMasterId id="2147483810" r:id="rId15"/>
    <p:sldMasterId id="2147483822" r:id="rId16"/>
    <p:sldMasterId id="2147483834" r:id="rId17"/>
    <p:sldMasterId id="2147483846" r:id="rId18"/>
    <p:sldMasterId id="2147483859" r:id="rId19"/>
    <p:sldMasterId id="2147483861" r:id="rId20"/>
    <p:sldMasterId id="2147483874" r:id="rId21"/>
    <p:sldMasterId id="2147483876" r:id="rId22"/>
    <p:sldMasterId id="2147483878" r:id="rId23"/>
    <p:sldMasterId id="2147483890" r:id="rId24"/>
    <p:sldMasterId id="2147483894" r:id="rId25"/>
    <p:sldMasterId id="2147483906" r:id="rId26"/>
    <p:sldMasterId id="2147483918" r:id="rId27"/>
    <p:sldMasterId id="2147483930" r:id="rId28"/>
    <p:sldMasterId id="2147483942" r:id="rId29"/>
    <p:sldMasterId id="2147483954" r:id="rId30"/>
    <p:sldMasterId id="2147483966" r:id="rId31"/>
    <p:sldMasterId id="2147483978" r:id="rId32"/>
    <p:sldMasterId id="2147483990" r:id="rId33"/>
    <p:sldMasterId id="2147484002" r:id="rId34"/>
    <p:sldMasterId id="2147484014" r:id="rId35"/>
  </p:sldMasterIdLst>
  <p:notesMasterIdLst>
    <p:notesMasterId r:id="rId63"/>
  </p:notesMasterIdLst>
  <p:sldIdLst>
    <p:sldId id="256" r:id="rId36"/>
    <p:sldId id="257" r:id="rId37"/>
    <p:sldId id="258" r:id="rId38"/>
    <p:sldId id="259" r:id="rId39"/>
    <p:sldId id="262" r:id="rId40"/>
    <p:sldId id="263" r:id="rId41"/>
    <p:sldId id="264" r:id="rId42"/>
    <p:sldId id="265" r:id="rId43"/>
    <p:sldId id="266" r:id="rId44"/>
    <p:sldId id="267" r:id="rId45"/>
    <p:sldId id="270" r:id="rId46"/>
    <p:sldId id="271" r:id="rId47"/>
    <p:sldId id="272" r:id="rId48"/>
    <p:sldId id="276" r:id="rId49"/>
    <p:sldId id="277" r:id="rId50"/>
    <p:sldId id="273" r:id="rId51"/>
    <p:sldId id="274" r:id="rId52"/>
    <p:sldId id="278" r:id="rId53"/>
    <p:sldId id="275" r:id="rId54"/>
    <p:sldId id="279" r:id="rId55"/>
    <p:sldId id="280" r:id="rId56"/>
    <p:sldId id="281" r:id="rId57"/>
    <p:sldId id="282" r:id="rId58"/>
    <p:sldId id="283" r:id="rId59"/>
    <p:sldId id="284" r:id="rId60"/>
    <p:sldId id="287" r:id="rId61"/>
    <p:sldId id="286" r:id="rId6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79" autoAdjust="0"/>
    <p:restoredTop sz="94660"/>
  </p:normalViewPr>
  <p:slideViewPr>
    <p:cSldViewPr>
      <p:cViewPr>
        <p:scale>
          <a:sx n="70" d="100"/>
          <a:sy n="70" d="100"/>
        </p:scale>
        <p:origin x="-1242" y="-1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4.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7.xml"/><Relationship Id="rId47" Type="http://schemas.openxmlformats.org/officeDocument/2006/relationships/slide" Target="slides/slide12.xml"/><Relationship Id="rId50" Type="http://schemas.openxmlformats.org/officeDocument/2006/relationships/slide" Target="slides/slide15.xml"/><Relationship Id="rId55" Type="http://schemas.openxmlformats.org/officeDocument/2006/relationships/slide" Target="slides/slide20.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2.xml"/><Relationship Id="rId40" Type="http://schemas.openxmlformats.org/officeDocument/2006/relationships/slide" Target="slides/slide5.xml"/><Relationship Id="rId45" Type="http://schemas.openxmlformats.org/officeDocument/2006/relationships/slide" Target="slides/slide10.xml"/><Relationship Id="rId53" Type="http://schemas.openxmlformats.org/officeDocument/2006/relationships/slide" Target="slides/slide18.xml"/><Relationship Id="rId58" Type="http://schemas.openxmlformats.org/officeDocument/2006/relationships/slide" Target="slides/slide23.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61"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32C0D-27AC-4477-A1BF-781F525CB3B5}" type="datetimeFigureOut">
              <a:rPr lang="ru-RU" smtClean="0"/>
              <a:pPr/>
              <a:t>16.02.2018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7141BF-9BB9-4C19-BCDB-EE82AF48292B}"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https://zooclub.ru/aqua/vidy/3.shtml</a:t>
            </a:r>
            <a:endParaRPr lang="ru-RU" dirty="0"/>
          </a:p>
        </p:txBody>
      </p:sp>
      <p:sp>
        <p:nvSpPr>
          <p:cNvPr id="4" name="Номер слайда 3"/>
          <p:cNvSpPr>
            <a:spLocks noGrp="1"/>
          </p:cNvSpPr>
          <p:nvPr>
            <p:ph type="sldNum" sz="quarter" idx="10"/>
          </p:nvPr>
        </p:nvSpPr>
        <p:spPr/>
        <p:txBody>
          <a:bodyPr/>
          <a:lstStyle/>
          <a:p>
            <a:fld id="{F07141BF-9BB9-4C19-BCDB-EE82AF48292B}"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29.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29.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34.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Master" Target="../slideMasters/slideMaster34.xml"/><Relationship Id="rId1" Type="http://schemas.openxmlformats.org/officeDocument/2006/relationships/video" Target="../media/media1.wmv"/><Relationship Id="rId4" Type="http://schemas.openxmlformats.org/officeDocument/2006/relationships/image" Target="../media/image12.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024298-C9FF-4E83-9BFD-D6E0355DD2E1}"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024298-C9FF-4E83-9BFD-D6E0355DD2E1}"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22777392"/>
      </p:ext>
    </p:extLst>
  </p:cSld>
  <p:clrMapOvr>
    <a:masterClrMapping/>
  </p:clrMapOvr>
  <p:transition spd="med">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16.02.2018</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2209479080"/>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69148602"/>
      </p:ext>
    </p:extLst>
  </p:cSld>
  <p:clrMapOvr>
    <a:masterClrMapping/>
  </p:clrMapOvr>
  <p:transition spd="med">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94775983"/>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238316579"/>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110041817"/>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244505008"/>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22100128"/>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76512542"/>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00363236"/>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a:xfrm>
            <a:off x="6656832" y="6601968"/>
            <a:ext cx="720090" cy="237744"/>
          </a:xfrm>
          <a:prstGeom prst="rect">
            <a:avLst/>
          </a:prstGeom>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a:xfrm>
            <a:off x="1005840" y="6601968"/>
            <a:ext cx="5369814" cy="237744"/>
          </a:xfrm>
          <a:prstGeom prst="rect">
            <a:avLst/>
          </a:prstGeom>
        </p:spPr>
        <p:txBody>
          <a:bodyPr/>
          <a:lstStyle/>
          <a:p>
            <a:endParaRPr lang="ru-RU"/>
          </a:p>
        </p:txBody>
      </p:sp>
      <p:sp>
        <p:nvSpPr>
          <p:cNvPr id="6" name="Номер слайда 5"/>
          <p:cNvSpPr>
            <a:spLocks noGrp="1"/>
          </p:cNvSpPr>
          <p:nvPr>
            <p:ph type="sldNum" sz="quarter" idx="12"/>
          </p:nvPr>
        </p:nvSpPr>
        <p:spPr>
          <a:xfrm>
            <a:off x="7658100" y="6601968"/>
            <a:ext cx="480060" cy="237744"/>
          </a:xfrm>
          <a:prstGeom prst="rect">
            <a:avLst/>
          </a:prstGeom>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2777392"/>
      </p:ext>
    </p:extLst>
  </p:cSld>
  <p:clrMapOvr>
    <a:masterClrMapping/>
  </p:clrMapOvr>
  <p:transition spd="med">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16.02.2018</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2209479080"/>
      </p:ext>
    </p:extLst>
  </p:cSld>
  <p:clrMapOvr>
    <a:masterClrMapping/>
  </p:clrMapOvr>
  <p:transition spd="med">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69148602"/>
      </p:ext>
    </p:extLst>
  </p:cSld>
  <p:clrMapOvr>
    <a:masterClrMapping/>
  </p:clrMapOvr>
  <p:transition spd="med">
    <p:fade/>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494775983"/>
      </p:ext>
    </p:extLst>
  </p:cSld>
  <p:clrMapOvr>
    <a:masterClrMapping/>
  </p:clrMapOvr>
  <p:transition spd="med">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38316579"/>
      </p:ext>
    </p:extLst>
  </p:cSld>
  <p:clrMapOvr>
    <a:masterClrMapping/>
  </p:clrMapOvr>
  <p:transition spd="med">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110041817"/>
      </p:ext>
    </p:extLst>
  </p:cSld>
  <p:clrMapOvr>
    <a:masterClrMapping/>
  </p:clrMapOvr>
  <p:transition spd="med">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244505008"/>
      </p:ext>
    </p:extLst>
  </p:cSld>
  <p:clrMapOvr>
    <a:masterClrMapping/>
  </p:clrMapOvr>
  <p:transition spd="med">
    <p:fade/>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322100128"/>
      </p:ext>
    </p:extLst>
  </p:cSld>
  <p:clrMapOvr>
    <a:masterClrMapping/>
  </p:clrMapOvr>
  <p:transition spd="med">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76512542"/>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000363236"/>
      </p:ext>
    </p:extLst>
  </p:cSld>
  <p:clrMapOvr>
    <a:masterClrMapping/>
  </p:clrMapOvr>
  <p:transition spd="med">
    <p:fade/>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2" name="Title 1"/>
          <p:cNvSpPr>
            <a:spLocks noGrp="1"/>
          </p:cNvSpPr>
          <p:nvPr>
            <p:ph type="ctrTitle"/>
          </p:nvPr>
        </p:nvSpPr>
        <p:spPr>
          <a:xfrm>
            <a:off x="685800" y="2130426"/>
            <a:ext cx="7772400" cy="1470025"/>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1286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ru-RU" smtClean="0"/>
              <a:t>Образец заголовка</a:t>
            </a:r>
            <a:endParaRPr lang="en-US"/>
          </a:p>
        </p:txBody>
      </p:sp>
      <p:sp>
        <p:nvSpPr>
          <p:cNvPr id="3" name="Content Placeholder 2"/>
          <p:cNvSpPr>
            <a:spLocks noGrp="1"/>
          </p:cNvSpPr>
          <p:nvPr>
            <p:ph idx="1"/>
          </p:nvPr>
        </p:nvSpPr>
        <p:spPr>
          <a:xfrm>
            <a:off x="228600" y="1498600"/>
            <a:ext cx="8686800" cy="5080000"/>
          </a:xfrm>
          <a:noFill/>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228600" y="6518275"/>
            <a:ext cx="2133600" cy="339725"/>
          </a:xfrm>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a:xfrm>
            <a:off x="3124200" y="6518275"/>
            <a:ext cx="2895600" cy="339725"/>
          </a:xfrm>
        </p:spPr>
        <p:txBody>
          <a:bodyPr/>
          <a:lstStyle/>
          <a:p>
            <a:endParaRPr lang="ru-RU"/>
          </a:p>
        </p:txBody>
      </p:sp>
      <p:sp>
        <p:nvSpPr>
          <p:cNvPr id="6" name="Slide Number Placeholder 5"/>
          <p:cNvSpPr>
            <a:spLocks noGrp="1"/>
          </p:cNvSpPr>
          <p:nvPr>
            <p:ph type="sldNum" sz="quarter" idx="12"/>
          </p:nvPr>
        </p:nvSpPr>
        <p:spPr>
          <a:xfrm>
            <a:off x="6777789" y="6518275"/>
            <a:ext cx="2133600" cy="339725"/>
          </a:xfrm>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8393079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0" y="2921000"/>
            <a:ext cx="9144000" cy="2844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406901"/>
            <a:ext cx="8686800" cy="1362075"/>
          </a:xfrm>
          <a:noFill/>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228600" y="2906713"/>
            <a:ext cx="8686800" cy="1500187"/>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8688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630515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98601"/>
            <a:ext cx="4268788"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2174875"/>
            <a:ext cx="4268788"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6" y="1498601"/>
            <a:ext cx="4270374"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174875"/>
            <a:ext cx="4270374"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
        <p:nvSpPr>
          <p:cNvPr id="11"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Tree>
    <p:extLst>
      <p:ext uri="{BB962C8B-B14F-4D97-AF65-F5344CB8AC3E}">
        <p14:creationId xmlns="" xmlns:p14="http://schemas.microsoft.com/office/powerpoint/2010/main" val="26834398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6382924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110971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1" y="177800"/>
            <a:ext cx="3236914" cy="1162051"/>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77802"/>
            <a:ext cx="5340350" cy="6400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28601" y="1339853"/>
            <a:ext cx="3236914" cy="52387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480530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12359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98444535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06374"/>
            <a:ext cx="1600200" cy="63722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206374"/>
            <a:ext cx="7010400" cy="6372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3825068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 xmlns:a14="http://schemas.microsoft.com/office/drawing/2010/main"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 xmlns:p14="http://schemas.microsoft.com/office/powerpoint/2010/main" val="29423619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4050823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30435599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493787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Вода3"/>
          <p:cNvSpPr/>
          <p:nvPr/>
        </p:nvSpPr>
        <p:spPr>
          <a:xfrm>
            <a:off x="1914" y="5243130"/>
            <a:ext cx="9141714"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Небо"/>
          <p:cNvSpPr/>
          <p:nvPr/>
        </p:nvSpPr>
        <p:spPr>
          <a:xfrm>
            <a:off x="1914" y="0"/>
            <a:ext cx="9141714"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 name="Вода2"/>
          <p:cNvPicPr>
            <a:picLocks noChangeAspect="1"/>
          </p:cNvPicPr>
          <p:nvPr/>
        </p:nvPicPr>
        <p:blipFill rotWithShape="1">
          <a:blip r:embed="rId2" cstate="print">
            <a:extLst>
              <a:ext uri="{28A0092B-C50C-407E-A947-70E740481C1C}">
                <a14:useLocalDpi xmlns:a14="http://schemas.microsoft.com/office/drawing/2010/main" xmlns="" val="0"/>
              </a:ext>
            </a:extLst>
          </a:blip>
          <a:srcRect l="2674" r="9901"/>
          <a:stretch/>
        </p:blipFill>
        <p:spPr>
          <a:xfrm>
            <a:off x="-1069" y="5497898"/>
            <a:ext cx="9141714" cy="463209"/>
          </a:xfrm>
          <a:prstGeom prst="rect">
            <a:avLst/>
          </a:prstGeom>
          <a:noFill/>
          <a:ln>
            <a:noFill/>
          </a:ln>
        </p:spPr>
      </p:pic>
      <p:pic>
        <p:nvPicPr>
          <p:cNvPr id="7" name="Вода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221111"/>
            <a:ext cx="9141714" cy="268288"/>
          </a:xfrm>
          <a:prstGeom prst="rect">
            <a:avLst/>
          </a:prstGeom>
          <a:noFill/>
          <a:ln>
            <a:noFill/>
          </a:ln>
        </p:spPr>
      </p:pic>
      <p:sp>
        <p:nvSpPr>
          <p:cNvPr id="8" name="Прямоугольник 7"/>
          <p:cNvSpPr/>
          <p:nvPr/>
        </p:nvSpPr>
        <p:spPr>
          <a:xfrm>
            <a:off x="-1069" y="5961106"/>
            <a:ext cx="9141714"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ctrTitle"/>
          </p:nvPr>
        </p:nvSpPr>
        <p:spPr>
          <a:xfrm>
            <a:off x="979404" y="1309047"/>
            <a:ext cx="7202092" cy="2667000"/>
          </a:xfrm>
        </p:spPr>
        <p:txBody>
          <a:bodyPr anchor="b">
            <a:noAutofit/>
          </a:bodyPr>
          <a:lstStyle>
            <a:lvl1pPr algn="ctr">
              <a:defRPr sz="6000"/>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979404" y="4038600"/>
            <a:ext cx="7200900" cy="990600"/>
          </a:xfrm>
        </p:spPr>
        <p:txBody>
          <a:bodyPr>
            <a:normAutofit/>
          </a:bodyPr>
          <a:lstStyle>
            <a:lvl1pPr marL="0" indent="0" algn="ctr">
              <a:spcBef>
                <a:spcPts val="0"/>
              </a:spcBef>
              <a:buNone/>
              <a:defRPr sz="1800" cap="all" baseline="0">
                <a:solidFill>
                  <a:schemeClr val="accent2"/>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ru-RU" dirty="0"/>
          </a:p>
        </p:txBody>
      </p:sp>
    </p:spTree>
    <p:extLst>
      <p:ext uri="{BB962C8B-B14F-4D97-AF65-F5344CB8AC3E}">
        <p14:creationId xmlns:p14="http://schemas.microsoft.com/office/powerpoint/2010/main" xmlns="" val="29423619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4050823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10723781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536256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3586516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2777392"/>
      </p:ext>
    </p:extLst>
  </p:cSld>
  <p:clrMapOvr>
    <a:masterClrMapping/>
  </p:clrMapOvr>
  <p:transition spd="med">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16.02.2018</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p14="http://schemas.microsoft.com/office/powerpoint/2010/main" xmlns="" val="2209479080"/>
      </p:ext>
    </p:extLst>
  </p:cSld>
  <p:clrMapOvr>
    <a:masterClrMapping/>
  </p:clrMapOvr>
  <p:transition spd="med">
    <p:fade/>
  </p:transition>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4269148602"/>
      </p:ext>
    </p:extLst>
  </p:cSld>
  <p:clrMapOvr>
    <a:masterClrMapping/>
  </p:clrMapOvr>
  <p:transition spd="med">
    <p:fade/>
  </p:transition>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494775983"/>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 xmlns:p14="http://schemas.microsoft.com/office/powerpoint/2010/main" val="368188669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238316579"/>
      </p:ext>
    </p:extLst>
  </p:cSld>
  <p:clrMapOvr>
    <a:masterClrMapping/>
  </p:clrMapOvr>
  <p:transition spd="med">
    <p:fade/>
  </p:transition>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110041817"/>
      </p:ext>
    </p:extLst>
  </p:cSld>
  <p:clrMapOvr>
    <a:masterClrMapping/>
  </p:clrMapOvr>
  <p:transition spd="med">
    <p:fade/>
  </p:transition>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1244505008"/>
      </p:ext>
    </p:extLst>
  </p:cSld>
  <p:clrMapOvr>
    <a:masterClrMapping/>
  </p:clrMapOvr>
  <p:transition spd="med">
    <p:fade/>
  </p:transition>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2322100128"/>
      </p:ext>
    </p:extLst>
  </p:cSld>
  <p:clrMapOvr>
    <a:masterClrMapping/>
  </p:clrMapOvr>
  <p:transition spd="med">
    <p:fade/>
  </p:transition>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76512542"/>
      </p:ext>
    </p:extLst>
  </p:cSld>
  <p:clrMapOvr>
    <a:masterClrMapping/>
  </p:clrMapOvr>
  <p:transition spd="med">
    <p:fade/>
  </p:transition>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000363236"/>
      </p:ext>
    </p:extLst>
  </p:cSld>
  <p:clrMapOvr>
    <a:masterClrMapping/>
  </p:clrMapOvr>
  <p:transition spd="med">
    <p:fade/>
  </p:transition>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2" name="Title 1"/>
          <p:cNvSpPr>
            <a:spLocks noGrp="1"/>
          </p:cNvSpPr>
          <p:nvPr>
            <p:ph type="ctrTitle"/>
          </p:nvPr>
        </p:nvSpPr>
        <p:spPr>
          <a:xfrm>
            <a:off x="685800" y="2130426"/>
            <a:ext cx="7772400" cy="1470025"/>
          </a:xfrm>
          <a:noFill/>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886200"/>
            <a:ext cx="6400800" cy="1752600"/>
          </a:xfrm>
          <a:noFill/>
        </p:spPr>
        <p:txBody>
          <a:bodyPr/>
          <a:lstStyle>
            <a:lvl1pPr marL="0" indent="0" algn="ctr">
              <a:buNone/>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12862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ru-RU" smtClean="0"/>
              <a:t>Образец заголовка</a:t>
            </a:r>
            <a:endParaRPr lang="en-US"/>
          </a:p>
        </p:txBody>
      </p:sp>
      <p:sp>
        <p:nvSpPr>
          <p:cNvPr id="3" name="Content Placeholder 2"/>
          <p:cNvSpPr>
            <a:spLocks noGrp="1"/>
          </p:cNvSpPr>
          <p:nvPr>
            <p:ph idx="1"/>
          </p:nvPr>
        </p:nvSpPr>
        <p:spPr>
          <a:xfrm>
            <a:off x="228600" y="1498600"/>
            <a:ext cx="8686800" cy="5080000"/>
          </a:xfrm>
          <a:noFill/>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228600" y="6518275"/>
            <a:ext cx="2133600" cy="339725"/>
          </a:xfrm>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a:xfrm>
            <a:off x="3124200" y="6518275"/>
            <a:ext cx="2895600" cy="339725"/>
          </a:xfrm>
        </p:spPr>
        <p:txBody>
          <a:bodyPr/>
          <a:lstStyle/>
          <a:p>
            <a:endParaRPr lang="ru-RU"/>
          </a:p>
        </p:txBody>
      </p:sp>
      <p:sp>
        <p:nvSpPr>
          <p:cNvPr id="6" name="Slide Number Placeholder 5"/>
          <p:cNvSpPr>
            <a:spLocks noGrp="1"/>
          </p:cNvSpPr>
          <p:nvPr>
            <p:ph type="sldNum" sz="quarter" idx="12"/>
          </p:nvPr>
        </p:nvSpPr>
        <p:spPr>
          <a:xfrm>
            <a:off x="6777789" y="6518275"/>
            <a:ext cx="2133600" cy="339725"/>
          </a:xfrm>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8393079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rotWithShape="1">
          <a:blip r:embed="rId4"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0" y="2921000"/>
            <a:ext cx="9144000" cy="2844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406901"/>
            <a:ext cx="8686800" cy="1362075"/>
          </a:xfrm>
          <a:noFill/>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228600" y="2906713"/>
            <a:ext cx="8686800" cy="1500187"/>
          </a:xfrm>
          <a:noFill/>
        </p:spPr>
        <p:txBody>
          <a:bodyPr anchor="b"/>
          <a:lstStyle>
            <a:lvl1pPr marL="0" indent="0">
              <a:buNone/>
              <a:defRPr sz="20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86880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286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498601"/>
            <a:ext cx="4267200" cy="5079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63051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9226242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98601"/>
            <a:ext cx="4268788"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28600" y="2174875"/>
            <a:ext cx="4268788"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6" y="1498601"/>
            <a:ext cx="4270374" cy="6762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174875"/>
            <a:ext cx="4270374" cy="4403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
        <p:nvSpPr>
          <p:cNvPr id="11"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Tree>
    <p:extLst>
      <p:ext uri="{BB962C8B-B14F-4D97-AF65-F5344CB8AC3E}">
        <p14:creationId xmlns="" xmlns:p14="http://schemas.microsoft.com/office/powerpoint/2010/main" val="268343986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6382924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110971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8601" y="177800"/>
            <a:ext cx="3236914" cy="1162051"/>
          </a:xfrm>
        </p:spPr>
        <p:txBody>
          <a:bodyPr anchor="b"/>
          <a:lstStyle>
            <a:lvl1pPr algn="l">
              <a:defRPr sz="2000" b="1"/>
            </a:lvl1pPr>
          </a:lstStyle>
          <a:p>
            <a:r>
              <a:rPr lang="ru-RU" smtClean="0"/>
              <a:t>Образец заголовка</a:t>
            </a:r>
            <a:endParaRPr lang="en-US" dirty="0"/>
          </a:p>
        </p:txBody>
      </p:sp>
      <p:sp>
        <p:nvSpPr>
          <p:cNvPr id="3" name="Content Placeholder 2"/>
          <p:cNvSpPr>
            <a:spLocks noGrp="1"/>
          </p:cNvSpPr>
          <p:nvPr>
            <p:ph idx="1"/>
          </p:nvPr>
        </p:nvSpPr>
        <p:spPr>
          <a:xfrm>
            <a:off x="3575050" y="177802"/>
            <a:ext cx="5340350" cy="64007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28601" y="1339853"/>
            <a:ext cx="3236914" cy="52387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480530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123591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98444535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206374"/>
            <a:ext cx="1600200" cy="63722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28600" y="206374"/>
            <a:ext cx="7010400" cy="63722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3825068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endParaRPr lang="ru-RU"/>
          </a:p>
        </p:txBody>
      </p:sp>
      <p:sp>
        <p:nvSpPr>
          <p:cNvPr id="19" name="Нижний колонтитул 18"/>
          <p:cNvSpPr>
            <a:spLocks noGrp="1"/>
          </p:cNvSpPr>
          <p:nvPr>
            <p:ph type="ftr" sz="quarter" idx="11"/>
          </p:nvPr>
        </p:nvSpPr>
        <p:spPr/>
        <p:txBody>
          <a:bodyPr/>
          <a:lstStyle/>
          <a:p>
            <a:pPr>
              <a:defRPr/>
            </a:pPr>
            <a:endParaRPr lang="ru-RU"/>
          </a:p>
        </p:txBody>
      </p:sp>
      <p:sp>
        <p:nvSpPr>
          <p:cNvPr id="27" name="Номер слайда 26"/>
          <p:cNvSpPr>
            <a:spLocks noGrp="1"/>
          </p:cNvSpPr>
          <p:nvPr>
            <p:ph type="sldNum" sz="quarter" idx="12"/>
          </p:nvPr>
        </p:nvSpPr>
        <p:spPr/>
        <p:txBody>
          <a:bodyPr/>
          <a:lstStyle/>
          <a:p>
            <a:pPr>
              <a:defRPr/>
            </a:pPr>
            <a:fld id="{93388D21-D443-47CF-AA4F-C6271DA77CE2}"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40FF0622-75E4-48B8-A617-5428CA5926CE}" type="datetimeFigureOut">
              <a:rPr lang="ru-RU" smtClean="0"/>
              <a:pPr/>
              <a:t>16.02.2018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A875541-8164-4CC7-9F2F-6F0C49BB858D}"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Заголовок 1"/>
          <p:cNvSpPr>
            <a:spLocks noGrp="1"/>
          </p:cNvSpPr>
          <p:nvPr>
            <p:ph type="title"/>
          </p:nvPr>
        </p:nvSpPr>
        <p:spPr>
          <a:xfrm>
            <a:off x="970360" y="1309047"/>
            <a:ext cx="7200939" cy="2667000"/>
          </a:xfrm>
        </p:spPr>
        <p:txBody>
          <a:bodyPr anchor="b">
            <a:normAutofit/>
          </a:bodyPr>
          <a:lstStyle>
            <a:lvl1pPr algn="ctr">
              <a:defRPr sz="6000" b="0"/>
            </a:lvl1pPr>
          </a:lstStyle>
          <a:p>
            <a:r>
              <a:rPr lang="ru-RU" smtClean="0"/>
              <a:t>Образец заголовка</a:t>
            </a:r>
            <a:endParaRPr lang="ru-RU" dirty="0"/>
          </a:p>
        </p:txBody>
      </p:sp>
      <p:sp>
        <p:nvSpPr>
          <p:cNvPr id="3" name="Текст 2"/>
          <p:cNvSpPr>
            <a:spLocks noGrp="1"/>
          </p:cNvSpPr>
          <p:nvPr>
            <p:ph type="body" idx="1"/>
          </p:nvPr>
        </p:nvSpPr>
        <p:spPr>
          <a:xfrm>
            <a:off x="970360" y="4038600"/>
            <a:ext cx="72009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0435599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48389765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D33657E8-550F-40FC-B610-F1A504C3291E}"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med">
    <p:fade/>
  </p:transition>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16615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5362568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274638"/>
            <a:ext cx="1971675" cy="5440362"/>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628650" y="274638"/>
            <a:ext cx="5800725" cy="5440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35865168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905000" y="2057400"/>
            <a:ext cx="6705600" cy="1447800"/>
          </a:xfrm>
        </p:spPr>
        <p:txBody>
          <a:bodyPr/>
          <a:lstStyle>
            <a:lvl1pPr>
              <a:defRPr sz="4400"/>
            </a:lvl1pPr>
          </a:lstStyle>
          <a:p>
            <a:pPr lvl="0"/>
            <a:r>
              <a:rPr lang="ru-RU" noProof="0" smtClean="0"/>
              <a:t>Образец заголовка</a:t>
            </a:r>
          </a:p>
        </p:txBody>
      </p:sp>
      <p:sp>
        <p:nvSpPr>
          <p:cNvPr id="3077" name="Rectangle 5"/>
          <p:cNvSpPr>
            <a:spLocks noGrp="1" noChangeArrowheads="1"/>
          </p:cNvSpPr>
          <p:nvPr>
            <p:ph type="subTitle" sz="quarter" idx="1"/>
          </p:nvPr>
        </p:nvSpPr>
        <p:spPr>
          <a:xfrm>
            <a:off x="2209800" y="3581400"/>
            <a:ext cx="6400800" cy="1752600"/>
          </a:xfrm>
        </p:spPr>
        <p:txBody>
          <a:bodyPr/>
          <a:lstStyle>
            <a:lvl1pPr marL="0" indent="0">
              <a:spcBef>
                <a:spcPct val="20000"/>
              </a:spcBef>
              <a:buFontTx/>
              <a:buNone/>
              <a:defRPr/>
            </a:lvl1pPr>
          </a:lstStyle>
          <a:p>
            <a:pPr lvl="0"/>
            <a:r>
              <a:rPr lang="ru-RU" noProof="0" smtClean="0"/>
              <a:t>Образец подзаголовка</a:t>
            </a:r>
          </a:p>
        </p:txBody>
      </p:sp>
      <p:sp>
        <p:nvSpPr>
          <p:cNvPr id="3078" name="Rectangle 6"/>
          <p:cNvSpPr>
            <a:spLocks noGrp="1" noChangeArrowheads="1"/>
          </p:cNvSpPr>
          <p:nvPr>
            <p:ph type="dt" sz="quarter" idx="2"/>
          </p:nvPr>
        </p:nvSpPr>
        <p:spPr/>
        <p:txBody>
          <a:bodyPr/>
          <a:lstStyle>
            <a:lvl1pPr>
              <a:defRPr/>
            </a:lvl1pPr>
          </a:lstStyle>
          <a:p>
            <a:pPr>
              <a:defRPr/>
            </a:pPr>
            <a:endParaRPr lang="ru-RU"/>
          </a:p>
        </p:txBody>
      </p:sp>
      <p:sp>
        <p:nvSpPr>
          <p:cNvPr id="3079" name="Rectangle 7"/>
          <p:cNvSpPr>
            <a:spLocks noGrp="1" noChangeArrowheads="1"/>
          </p:cNvSpPr>
          <p:nvPr>
            <p:ph type="ftr" sz="quarter" idx="3"/>
          </p:nvPr>
        </p:nvSpPr>
        <p:spPr/>
        <p:txBody>
          <a:bodyPr/>
          <a:lstStyle>
            <a:lvl1pPr>
              <a:defRPr/>
            </a:lvl1pPr>
          </a:lstStyle>
          <a:p>
            <a:pPr>
              <a:defRPr/>
            </a:pPr>
            <a:endParaRPr lang="ru-RU"/>
          </a:p>
        </p:txBody>
      </p:sp>
      <p:sp>
        <p:nvSpPr>
          <p:cNvPr id="3080" name="Rectangle 8"/>
          <p:cNvSpPr>
            <a:spLocks noGrp="1" noChangeArrowheads="1"/>
          </p:cNvSpPr>
          <p:nvPr>
            <p:ph type="sldNum" sz="quarter" idx="4"/>
          </p:nvPr>
        </p:nvSpPr>
        <p:spPr/>
        <p:txBody>
          <a:bodyPr/>
          <a:lstStyle>
            <a:lvl1pPr>
              <a:defRPr/>
            </a:lvl1pPr>
          </a:lstStyle>
          <a:p>
            <a:pPr>
              <a:defRPr/>
            </a:pPr>
            <a:fld id="{93388D21-D443-47CF-AA4F-C6271DA77CE2}" type="slidenum">
              <a:rPr lang="ru-RU" smtClean="0"/>
              <a:pPr>
                <a:defRPr/>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22777392"/>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quarter" idx="10"/>
          </p:nvPr>
        </p:nvSpPr>
        <p:spPr/>
        <p:txBody>
          <a:bodyPr/>
          <a:lstStyle>
            <a:lvl1pPr>
              <a:defRPr/>
            </a:lvl1pPr>
          </a:lstStyle>
          <a:p>
            <a:fld id="{40FF0622-75E4-48B8-A617-5428CA5926CE}" type="datetimeFigureOut">
              <a:rPr lang="ru-RU" smtClean="0"/>
              <a:pPr/>
              <a:t>16.02.2018</a:t>
            </a:fld>
            <a:endParaRPr lang="ru-RU" dirty="0"/>
          </a:p>
        </p:txBody>
      </p:sp>
      <p:sp>
        <p:nvSpPr>
          <p:cNvPr id="5" name="Footer Placeholder 4"/>
          <p:cNvSpPr>
            <a:spLocks noGrp="1"/>
          </p:cNvSpPr>
          <p:nvPr>
            <p:ph type="ftr" sz="quarter" idx="11"/>
          </p:nvPr>
        </p:nvSpPr>
        <p:spPr/>
        <p:txBody>
          <a:bodyPr/>
          <a:lstStyle>
            <a:lvl1pPr>
              <a:defRPr/>
            </a:lvl1pPr>
          </a:lstStyle>
          <a:p>
            <a:endParaRPr lang="ru-RU" dirty="0"/>
          </a:p>
        </p:txBody>
      </p:sp>
      <p:sp>
        <p:nvSpPr>
          <p:cNvPr id="6" name="Slide Number Placeholder 5"/>
          <p:cNvSpPr>
            <a:spLocks noGrp="1"/>
          </p:cNvSpPr>
          <p:nvPr>
            <p:ph type="sldNum" sz="quarter" idx="12"/>
          </p:nvPr>
        </p:nvSpPr>
        <p:spPr/>
        <p:txBody>
          <a:bodyPr/>
          <a:lstStyle>
            <a:lvl1pPr>
              <a:defRPr/>
            </a:lvl1pPr>
          </a:lstStyle>
          <a:p>
            <a:fld id="{BA875541-8164-4CC7-9F2F-6F0C49BB858D}" type="slidenum">
              <a:rPr lang="ru-RU" smtClean="0"/>
              <a:pPr/>
              <a:t>‹#›</a:t>
            </a:fld>
            <a:endParaRPr lang="ru-RU" dirty="0"/>
          </a:p>
        </p:txBody>
      </p:sp>
    </p:spTree>
    <p:extLst>
      <p:ext uri="{BB962C8B-B14F-4D97-AF65-F5344CB8AC3E}">
        <p14:creationId xmlns="" xmlns:p14="http://schemas.microsoft.com/office/powerpoint/2010/main" val="2209479080"/>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21336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5372100" y="2057400"/>
            <a:ext cx="30861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4269148602"/>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494775983"/>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238316579"/>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00584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709160" y="1572768"/>
            <a:ext cx="3429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2493787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110041817"/>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244505008"/>
      </p:ext>
    </p:extLst>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2322100128"/>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76512542"/>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66800"/>
            <a:ext cx="1657350" cy="4953000"/>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828800" y="1066800"/>
            <a:ext cx="4819650" cy="4953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quarter" idx="10"/>
          </p:nvPr>
        </p:nvSpPr>
        <p:spPr/>
        <p:txBody>
          <a:bodyPr/>
          <a:lstStyle>
            <a:lvl1pPr>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000363236"/>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Сравнение">
    <p:spTree>
      <p:nvGrpSpPr>
        <p:cNvPr id="1" name=""/>
        <p:cNvGrpSpPr/>
        <p:nvPr/>
      </p:nvGrpSpPr>
      <p:grpSpPr>
        <a:xfrm>
          <a:off x="0" y="0"/>
          <a:ext cx="0" cy="0"/>
          <a:chOff x="0" y="0"/>
          <a:chExt cx="0" cy="0"/>
        </a:xfrm>
      </p:grpSpPr>
      <p:sp>
        <p:nvSpPr>
          <p:cNvPr id="3" name="Текст 2"/>
          <p:cNvSpPr>
            <a:spLocks noGrp="1"/>
          </p:cNvSpPr>
          <p:nvPr>
            <p:ph type="body" idx="1"/>
          </p:nvPr>
        </p:nvSpPr>
        <p:spPr>
          <a:xfrm>
            <a:off x="100584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00584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4709160" y="1572768"/>
            <a:ext cx="3429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709160" y="2365861"/>
            <a:ext cx="3429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024298-C9FF-4E83-9BFD-D6E0355DD2E1}" type="slidenum">
              <a:rPr lang="ru-RU" smtClean="0"/>
              <a:pPr/>
              <a:t>‹#›</a:t>
            </a:fld>
            <a:endParaRPr lang="ru-RU"/>
          </a:p>
        </p:txBody>
      </p:sp>
      <p:sp>
        <p:nvSpPr>
          <p:cNvPr id="10" name="Заголовок 9"/>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10723781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024298-C9FF-4E83-9BFD-D6E0355DD2E1}" type="slidenum">
              <a:rPr lang="ru-RU" smtClean="0"/>
              <a:pPr/>
              <a:t>‹#›</a:t>
            </a:fld>
            <a:endParaRPr lang="ru-RU"/>
          </a:p>
        </p:txBody>
      </p:sp>
      <p:sp>
        <p:nvSpPr>
          <p:cNvPr id="6" name="Заголовок 5"/>
          <p:cNvSpPr>
            <a:spLocks noGrp="1"/>
          </p:cNvSpPr>
          <p:nvPr>
            <p:ph type="title"/>
          </p:nvPr>
        </p:nvSpPr>
        <p:spPr/>
        <p:txBody>
          <a:bodyPr/>
          <a:lstStyle/>
          <a:p>
            <a:r>
              <a:rPr lang="ru-RU" smtClean="0"/>
              <a:t>Образец заголовка</a:t>
            </a:r>
            <a:endParaRPr lang="ru-RU" dirty="0"/>
          </a:p>
        </p:txBody>
      </p:sp>
    </p:spTree>
    <p:extLst>
      <p:ext uri="{BB962C8B-B14F-4D97-AF65-F5344CB8AC3E}">
        <p14:creationId xmlns:p14="http://schemas.microsoft.com/office/powerpoint/2010/main" xmlns="" val="36818866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Небо"/>
          <p:cNvSpPr/>
          <p:nvPr/>
        </p:nvSpPr>
        <p:spPr>
          <a:xfrm>
            <a:off x="1914" y="-1"/>
            <a:ext cx="9141714"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2" name="Дата 1"/>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922624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30250" y="1905000"/>
            <a:ext cx="7681913" cy="1523495"/>
          </a:xfrm>
        </p:spPr>
        <p:txBody>
          <a:bodyPr>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ролик, видео и прочие особые слайды">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ru-RU" noProof="0" smtClean="0"/>
              <a:t>Образец заголовка</a:t>
            </a:r>
            <a:endParaRPr lang="ru-RU" noProof="0"/>
          </a:p>
        </p:txBody>
      </p:sp>
      <p:sp>
        <p:nvSpPr>
          <p:cNvPr id="3" name="Подзаголовок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ru-RU" noProof="0" smtClean="0"/>
              <a:t>Образец подзаголовка</a:t>
            </a:r>
            <a:endParaRPr lang="ru-RU" noProof="0"/>
          </a:p>
        </p:txBody>
      </p:sp>
      <p:sp>
        <p:nvSpPr>
          <p:cNvPr id="7" name="Текст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ru-RU" noProof="0" smtClean="0"/>
              <a:t>щелкните, чтобы…</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3" name="Объект 2"/>
          <p:cNvSpPr>
            <a:spLocks noGrp="1"/>
          </p:cNvSpPr>
          <p:nvPr>
            <p:ph sz="half" idx="1"/>
          </p:nvPr>
        </p:nvSpPr>
        <p:spPr>
          <a:xfrm>
            <a:off x="381000" y="1411553"/>
            <a:ext cx="41148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Объект 3"/>
          <p:cNvSpPr>
            <a:spLocks noGrp="1"/>
          </p:cNvSpPr>
          <p:nvPr>
            <p:ph sz="half" idx="2"/>
          </p:nvPr>
        </p:nvSpPr>
        <p:spPr>
          <a:xfrm>
            <a:off x="4648200" y="1411553"/>
            <a:ext cx="41148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noProof="0" smtClean="0"/>
              <a:t>Образец заголовка</a:t>
            </a:r>
            <a:endParaRPr lang="ru-RU" noProof="0"/>
          </a:p>
        </p:txBody>
      </p:sp>
      <p:sp>
        <p:nvSpPr>
          <p:cNvPr id="3" name="Текст 2"/>
          <p:cNvSpPr>
            <a:spLocks noGrp="1"/>
          </p:cNvSpPr>
          <p:nvPr>
            <p:ph type="body" idx="1"/>
          </p:nvPr>
        </p:nvSpPr>
        <p:spPr>
          <a:xfrm>
            <a:off x="381000" y="1757802"/>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4" name="Объект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5" name="Текст 4"/>
          <p:cNvSpPr>
            <a:spLocks noGrp="1"/>
          </p:cNvSpPr>
          <p:nvPr>
            <p:ph type="body" sz="quarter" idx="3"/>
          </p:nvPr>
        </p:nvSpPr>
        <p:spPr>
          <a:xfrm>
            <a:off x="4645981" y="1757802"/>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ru-RU" noProof="0" smtClean="0"/>
              <a:t>Образец текста</a:t>
            </a:r>
          </a:p>
        </p:txBody>
      </p:sp>
      <p:sp>
        <p:nvSpPr>
          <p:cNvPr id="6" name="Объект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200" b="0"/>
            </a:lvl1pPr>
          </a:lstStyle>
          <a:p>
            <a:r>
              <a:rPr lang="ru-RU" smtClean="0"/>
              <a:t>Образец заголовка</a:t>
            </a:r>
            <a:endParaRPr lang="ru-RU" dirty="0"/>
          </a:p>
        </p:txBody>
      </p:sp>
      <p:sp>
        <p:nvSpPr>
          <p:cNvPr id="3" name="Объект 2"/>
          <p:cNvSpPr>
            <a:spLocks noGrp="1"/>
          </p:cNvSpPr>
          <p:nvPr>
            <p:ph idx="1"/>
          </p:nvPr>
        </p:nvSpPr>
        <p:spPr>
          <a:xfrm>
            <a:off x="570310" y="685800"/>
            <a:ext cx="51435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14838976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WALKIN: печать с использованием оттенков серого">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_Заголовок и объект">
    <p:bg bwMode="black">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bwMode="white"/>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4" name="Текст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ru-RU" noProof="0" smtClean="0"/>
              <a:t>Образец текста</a:t>
            </a: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Используется для слайдов с кодом программного обеспечения">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noProof="0" smtClean="0"/>
              <a:t>Образец заголовка</a:t>
            </a:r>
            <a:endParaRPr lang="ru-RU" noProof="0"/>
          </a:p>
        </p:txBody>
      </p:sp>
      <p:sp>
        <p:nvSpPr>
          <p:cNvPr id="6" name="Текст 5"/>
          <p:cNvSpPr>
            <a:spLocks noGrp="1"/>
          </p:cNvSpPr>
          <p:nvPr>
            <p:ph type="body" sz="quarter" idx="10"/>
          </p:nvPr>
        </p:nvSpPr>
        <p:spPr>
          <a:xfrm>
            <a:off x="722313" y="1905000"/>
            <a:ext cx="8040688" cy="211750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Титульный слайд">
    <p:spTree>
      <p:nvGrpSpPr>
        <p:cNvPr id="1" name=""/>
        <p:cNvGrpSpPr/>
        <p:nvPr/>
      </p:nvGrpSpPr>
      <p:grpSpPr>
        <a:xfrm>
          <a:off x="0" y="0"/>
          <a:ext cx="0" cy="0"/>
          <a:chOff x="0" y="0"/>
          <a:chExt cx="0" cy="0"/>
        </a:xfrm>
      </p:grpSpPr>
      <p:sp>
        <p:nvSpPr>
          <p:cNvPr id="12" name="Rectangle 3"/>
          <p:cNvSpPr>
            <a:spLocks noGrp="1"/>
          </p:cNvSpPr>
          <p:nvPr>
            <p:ph type="subTitle" idx="1"/>
          </p:nvPr>
        </p:nvSpPr>
        <p:spPr>
          <a:xfrm>
            <a:off x="457200" y="5396132"/>
            <a:ext cx="8098302" cy="762000"/>
          </a:xfrm>
        </p:spPr>
        <p:txBody>
          <a:bodyPr/>
          <a:lstStyle>
            <a:lvl1pPr marL="0" indent="0" algn="r" eaLnBrk="1" latinLnBrk="0" hangingPunct="1">
              <a:buNone/>
              <a:defRPr kumimoji="0" lang="ru-RU" sz="1400"/>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ru-RU" smtClean="0"/>
              <a:t>Образец подзаголовка</a:t>
            </a:r>
            <a:endParaRPr/>
          </a:p>
        </p:txBody>
      </p:sp>
      <p:grpSp>
        <p:nvGrpSpPr>
          <p:cNvPr id="2" name="Group 23"/>
          <p:cNvGrpSpPr/>
          <p:nvPr/>
        </p:nvGrpSpPr>
        <p:grpSpPr>
          <a:xfrm>
            <a:off x="14990" y="1976657"/>
            <a:ext cx="2042410" cy="533400"/>
            <a:chOff x="0" y="2000250"/>
            <a:chExt cx="3733800" cy="533400"/>
          </a:xfrm>
        </p:grpSpPr>
        <p:sp>
          <p:nvSpPr>
            <p:cNvPr id="30"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7"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21"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8"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6"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20"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3"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grpSp>
        <p:nvGrpSpPr>
          <p:cNvPr id="3" name="Group 35"/>
          <p:cNvGrpSpPr/>
          <p:nvPr/>
        </p:nvGrpSpPr>
        <p:grpSpPr>
          <a:xfrm>
            <a:off x="8584055" y="1976657"/>
            <a:ext cx="552450" cy="542925"/>
            <a:chOff x="8667750" y="2000250"/>
            <a:chExt cx="476250" cy="542925"/>
          </a:xfrm>
        </p:grpSpPr>
        <p:sp>
          <p:nvSpPr>
            <p:cNvPr id="26"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2"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17"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28"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5"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8"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9"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sp>
        <p:nvSpPr>
          <p:cNvPr id="24" name="Oval 28"/>
          <p:cNvSpPr/>
          <p:nvPr/>
        </p:nvSpPr>
        <p:spPr>
          <a:xfrm>
            <a:off x="8572500" y="6038850"/>
            <a:ext cx="152400" cy="152400"/>
          </a:xfrm>
          <a:prstGeom prst="ellipse">
            <a:avLst/>
          </a:prstGeom>
          <a:effectLst/>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3" name="Oval 28"/>
          <p:cNvSpPr/>
          <p:nvPr/>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5" name="Oval 28"/>
          <p:cNvSpPr/>
          <p:nvPr/>
        </p:nvSpPr>
        <p:spPr>
          <a:xfrm>
            <a:off x="8572500" y="5476875"/>
            <a:ext cx="152400" cy="152400"/>
          </a:xfrm>
          <a:prstGeom prst="ellipse">
            <a:avLst/>
          </a:prstGeom>
          <a:effectLst/>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4" name="Oval 28"/>
          <p:cNvSpPr/>
          <p:nvPr/>
        </p:nvSpPr>
        <p:spPr>
          <a:xfrm>
            <a:off x="8572500" y="5753100"/>
            <a:ext cx="152400" cy="152400"/>
          </a:xfrm>
          <a:prstGeom prst="ellipse">
            <a:avLst/>
          </a:prstGeom>
          <a:effectLst/>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9" name="Rectangle 34"/>
          <p:cNvSpPr>
            <a:spLocks noGrp="1"/>
          </p:cNvSpPr>
          <p:nvPr>
            <p:ph type="dt" sz="half" idx="10"/>
          </p:nvPr>
        </p:nvSpPr>
        <p:spPr/>
        <p:txBody>
          <a:bodyPr rtlCol="0"/>
          <a:lstStyle>
            <a:extLst/>
          </a:lstStyle>
          <a:p>
            <a:pPr algn="r"/>
            <a:fld id="{8F67D422-08A8-451B-9A67-21962FC4B660}" type="datetimeFigureOut">
              <a:rPr kumimoji="0" lang="ru-RU" sz="1100"/>
              <a:pPr algn="r"/>
              <a:t>16.02.2018</a:t>
            </a:fld>
            <a:endParaRPr kumimoji="0" lang="ru-RU"/>
          </a:p>
        </p:txBody>
      </p:sp>
      <p:sp>
        <p:nvSpPr>
          <p:cNvPr id="25" name="Rectangle 35"/>
          <p:cNvSpPr>
            <a:spLocks noGrp="1"/>
          </p:cNvSpPr>
          <p:nvPr>
            <p:ph type="sldNum" sz="quarter" idx="11"/>
          </p:nvPr>
        </p:nvSpPr>
        <p:spPr/>
        <p:txBody>
          <a:bodyPr rtlCol="0"/>
          <a:lstStyle>
            <a:extLst/>
          </a:lstStyle>
          <a:p>
            <a:fld id="{169B2101-2E9F-420A-91A3-890890D84497}" type="slidenum">
              <a:rPr kumimoji="0" lang="ru-RU" sz="1200"/>
              <a:pPr/>
              <a:t>‹#›</a:t>
            </a:fld>
            <a:endParaRPr kumimoji="0" lang="ru-RU"/>
          </a:p>
        </p:txBody>
      </p:sp>
      <p:sp>
        <p:nvSpPr>
          <p:cNvPr id="31" name="Rectangle 36"/>
          <p:cNvSpPr>
            <a:spLocks noGrp="1"/>
          </p:cNvSpPr>
          <p:nvPr>
            <p:ph type="ftr" sz="quarter" idx="12"/>
          </p:nvPr>
        </p:nvSpPr>
        <p:spPr/>
        <p:txBody>
          <a:bodyPr rtlCol="0"/>
          <a:lstStyle>
            <a:extLst/>
          </a:lstStyle>
          <a:p>
            <a:endParaRPr kumimoji="0" lang="ru-RU"/>
          </a:p>
        </p:txBody>
      </p:sp>
      <p:sp>
        <p:nvSpPr>
          <p:cNvPr id="33" name="Rectangle 32"/>
          <p:cNvSpPr>
            <a:spLocks noGrp="1"/>
          </p:cNvSpPr>
          <p:nvPr>
            <p:ph type="title" hasCustomPrompt="1"/>
          </p:nvPr>
        </p:nvSpPr>
        <p:spPr>
          <a:xfrm>
            <a:off x="2057400" y="281352"/>
            <a:ext cx="6509239" cy="3886200"/>
          </a:xfrm>
          <a:scene3d>
            <a:camera prst="orthographicFront"/>
            <a:lightRig rig="threePt" dir="t"/>
          </a:scene3d>
          <a:sp3d/>
        </p:spPr>
        <p:txBody>
          <a:bodyPr vert="horz" anchor="ctr">
            <a:normAutofit/>
          </a:bodyPr>
          <a:lstStyle>
            <a:lvl1pPr algn="ctr" eaLnBrk="1" latinLnBrk="0" hangingPunct="1">
              <a:lnSpc>
                <a:spcPct val="100000"/>
              </a:lnSpc>
              <a:defRPr kumimoji="0" lang="ru-RU" sz="72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r>
              <a:rPr kumimoji="0" lang="ru-RU"/>
              <a:t>Показать заголовок</a:t>
            </a:r>
          </a:p>
        </p:txBody>
      </p:sp>
    </p:spTree>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0" name="Rectangle 3"/>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a:p>
        </p:txBody>
      </p:sp>
      <p:sp>
        <p:nvSpPr>
          <p:cNvPr id="12" name="Rectangle 10"/>
          <p:cNvSpPr>
            <a:spLocks noGrp="1"/>
          </p:cNvSpPr>
          <p:nvPr>
            <p:ph type="dt" sz="half" idx="10"/>
          </p:nvPr>
        </p:nvSpPr>
        <p:spPr/>
        <p:txBody>
          <a:bodyPr rtlCol="0"/>
          <a:lstStyle>
            <a:extLst/>
          </a:lstStyle>
          <a:p>
            <a:pPr algn="r"/>
            <a:fld id="{8F67D422-08A8-451B-9A67-21962FC4B660}" type="datetimeFigureOut">
              <a:rPr kumimoji="0" lang="ru-RU" sz="1100"/>
              <a:pPr algn="r"/>
              <a:t>16.02.2018</a:t>
            </a:fld>
            <a:endParaRPr kumimoji="0" lang="ru-RU"/>
          </a:p>
        </p:txBody>
      </p:sp>
      <p:sp>
        <p:nvSpPr>
          <p:cNvPr id="27" name="Rectangle 11"/>
          <p:cNvSpPr>
            <a:spLocks noGrp="1"/>
          </p:cNvSpPr>
          <p:nvPr>
            <p:ph type="sldNum" sz="quarter" idx="11"/>
          </p:nvPr>
        </p:nvSpPr>
        <p:spPr/>
        <p:txBody>
          <a:bodyPr rtlCol="0"/>
          <a:lstStyle>
            <a:extLst/>
          </a:lstStyle>
          <a:p>
            <a:fld id="{169B2101-2E9F-420A-91A3-890890D84497}" type="slidenum">
              <a:rPr kumimoji="0" lang="ru-RU" sz="1200"/>
              <a:pPr/>
              <a:t>‹#›</a:t>
            </a:fld>
            <a:endParaRPr kumimoji="0" lang="ru-RU"/>
          </a:p>
        </p:txBody>
      </p:sp>
      <p:sp>
        <p:nvSpPr>
          <p:cNvPr id="4" name="Rectangle 12"/>
          <p:cNvSpPr>
            <a:spLocks noGrp="1"/>
          </p:cNvSpPr>
          <p:nvPr>
            <p:ph type="ftr" sz="quarter" idx="12"/>
          </p:nvPr>
        </p:nvSpPr>
        <p:spPr/>
        <p:txBody>
          <a:bodyPr rtlCol="0"/>
          <a:lstStyle>
            <a:extLst/>
          </a:lstStyle>
          <a:p>
            <a:endParaRPr kumimoji="0" lang="ru-RU"/>
          </a:p>
        </p:txBody>
      </p:sp>
      <p:sp>
        <p:nvSpPr>
          <p:cNvPr id="28" name="Rectangle 14"/>
          <p:cNvSpPr>
            <a:spLocks noGrp="1"/>
          </p:cNvSpPr>
          <p:nvPr>
            <p:ph type="title"/>
          </p:nvPr>
        </p:nvSpPr>
        <p:spPr/>
        <p:txBody>
          <a:bodyPr rtlCol="0" anchor="b"/>
          <a:lstStyle>
            <a:extLst/>
          </a:lstStyle>
          <a:p>
            <a:pPr eaLnBrk="1" latinLnBrk="0" hangingPunct="1"/>
            <a:r>
              <a:rPr lang="ru-RU" smtClean="0"/>
              <a:t>Образец заголовка</a:t>
            </a:r>
            <a:endParaRPr/>
          </a:p>
        </p:txBody>
      </p:sp>
    </p:spTree>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Заголовок раздела">
    <p:spTree>
      <p:nvGrpSpPr>
        <p:cNvPr id="1" name=""/>
        <p:cNvGrpSpPr/>
        <p:nvPr/>
      </p:nvGrpSpPr>
      <p:grpSpPr>
        <a:xfrm>
          <a:off x="0" y="0"/>
          <a:ext cx="0" cy="0"/>
          <a:chOff x="0" y="0"/>
          <a:chExt cx="0" cy="0"/>
        </a:xfrm>
      </p:grpSpPr>
      <p:sp>
        <p:nvSpPr>
          <p:cNvPr id="29" name="Rectangle 3"/>
          <p:cNvSpPr>
            <a:spLocks noGrp="1"/>
          </p:cNvSpPr>
          <p:nvPr>
            <p:ph type="dt" sz="half" idx="10"/>
          </p:nvPr>
        </p:nvSpPr>
        <p:spPr/>
        <p:txBody>
          <a:bodyPr rtlCol="0"/>
          <a:lstStyle>
            <a:extLst/>
          </a:lstStyle>
          <a:p>
            <a:pPr algn="r"/>
            <a:fld id="{8F67D422-08A8-451B-9A67-21962FC4B660}" type="datetimeFigureOut">
              <a:rPr kumimoji="0" lang="ru-RU" sz="1100"/>
              <a:pPr algn="r"/>
              <a:t>16.02.2018</a:t>
            </a:fld>
            <a:endParaRPr kumimoji="0" lang="ru-RU"/>
          </a:p>
        </p:txBody>
      </p:sp>
      <p:sp>
        <p:nvSpPr>
          <p:cNvPr id="26" name="Rectangle 4"/>
          <p:cNvSpPr>
            <a:spLocks noGrp="1"/>
          </p:cNvSpPr>
          <p:nvPr>
            <p:ph type="ftr" sz="quarter" idx="11"/>
          </p:nvPr>
        </p:nvSpPr>
        <p:spPr/>
        <p:txBody>
          <a:bodyPr rtlCol="0"/>
          <a:lstStyle>
            <a:extLst/>
          </a:lstStyle>
          <a:p>
            <a:endParaRPr kumimoji="0" lang="ru-RU"/>
          </a:p>
        </p:txBody>
      </p:sp>
      <p:sp>
        <p:nvSpPr>
          <p:cNvPr id="12" name="Rectangle 5"/>
          <p:cNvSpPr>
            <a:spLocks noGrp="1"/>
          </p:cNvSpPr>
          <p:nvPr>
            <p:ph type="sldNum" sz="quarter" idx="12"/>
          </p:nvPr>
        </p:nvSpPr>
        <p:spPr/>
        <p:txBody>
          <a:bodyPr rtlCol="0"/>
          <a:lstStyle>
            <a:extLst/>
          </a:lstStyle>
          <a:p>
            <a:fld id="{169B2101-2E9F-420A-91A3-890890D84497}" type="slidenum">
              <a:rPr kumimoji="0" lang="ru-RU" sz="1200"/>
              <a:pPr/>
              <a:t>‹#›</a:t>
            </a:fld>
            <a:endParaRPr kumimoji="0" lang="ru-RU"/>
          </a:p>
        </p:txBody>
      </p:sp>
      <p:sp>
        <p:nvSpPr>
          <p:cNvPr id="27" name="Rectangle 6"/>
          <p:cNvSpPr>
            <a:spLocks noGrp="1"/>
          </p:cNvSpPr>
          <p:nvPr>
            <p:ph type="title" hasCustomPrompt="1"/>
          </p:nvPr>
        </p:nvSpPr>
        <p:spPr>
          <a:xfrm>
            <a:off x="228600" y="1676400"/>
            <a:ext cx="8229600" cy="1143000"/>
          </a:xfrm>
        </p:spPr>
        <p:txBody>
          <a:bodyPr rtlCol="0" anchor="ctr">
            <a:normAutofit/>
          </a:bodyPr>
          <a:lstStyle>
            <a:lvl1pPr eaLnBrk="1" latinLnBrk="0" hangingPunct="1">
              <a:defRPr kumimoji="0" lang="ru-RU" sz="4800" b="1" i="0" u="none" strike="noStrike" kern="0" cap="none" spc="0" normalizeH="0" baseline="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Trebuchet MS"/>
                <a:ea typeface="+mj-ea"/>
                <a:cs typeface="+mj-cs"/>
              </a:defRPr>
            </a:lvl1pPr>
            <a:extLst/>
          </a:lstStyle>
          <a:p>
            <a:r>
              <a:rPr kumimoji="0" lang="ru-RU"/>
              <a:t>Заголовок раздела</a:t>
            </a:r>
          </a:p>
        </p:txBody>
      </p:sp>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Простой вопрос и ответ">
    <p:spTree>
      <p:nvGrpSpPr>
        <p:cNvPr id="1" name=""/>
        <p:cNvGrpSpPr/>
        <p:nvPr/>
      </p:nvGrpSpPr>
      <p:grpSpPr>
        <a:xfrm>
          <a:off x="0" y="0"/>
          <a:ext cx="0" cy="0"/>
          <a:chOff x="0" y="0"/>
          <a:chExt cx="0" cy="0"/>
        </a:xfrm>
      </p:grpSpPr>
      <p:sp>
        <p:nvSpPr>
          <p:cNvPr id="25"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2" name="Rectangle 4"/>
          <p:cNvSpPr>
            <a:spLocks noGrp="1"/>
          </p:cNvSpPr>
          <p:nvPr>
            <p:ph type="ftr" sz="quarter" idx="11"/>
          </p:nvPr>
        </p:nvSpPr>
        <p:spPr/>
        <p:txBody>
          <a:bodyPr vert="horz"/>
          <a:lstStyle>
            <a:extLst/>
          </a:lstStyle>
          <a:p>
            <a:endParaRPr kumimoji="0" lang="ru-RU"/>
          </a:p>
        </p:txBody>
      </p:sp>
      <p:sp>
        <p:nvSpPr>
          <p:cNvPr id="31"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4" name="Rectangle 8"/>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13" name="Rectangle 13"/>
          <p:cNvSpPr>
            <a:spLocks noGrp="1"/>
          </p:cNvSpPr>
          <p:nvPr>
            <p:ph type="body" sz="quarter" idx="14" hasCustomPrompt="1"/>
          </p:nvPr>
        </p:nvSpPr>
        <p:spPr>
          <a:xfrm>
            <a:off x="228600" y="1676400"/>
            <a:ext cx="8229600" cy="1143000"/>
          </a:xfrm>
        </p:spPr>
        <p:txBody>
          <a:bodyPr rtlCol="0" anchor="ctr"/>
          <a:lstStyle>
            <a:lvl1pPr algn="ctr" eaLnBrk="1" latinLnBrk="0" hangingPunct="1">
              <a:buFontTx/>
              <a:buNone/>
              <a:defRPr kumimoji="0" lang="ru-RU"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kumimoji="0" lang="ru-RU"/>
              <a:t>Ответ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4"/>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anim calcmode="lin" valueType="num">
                                      <p:cBhvr>
                                        <p:cTn id="11" dur="1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1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build="p">
        <p:tmplLst>
          <p:tmpl lvl="1">
            <p:tnLst>
              <p:par>
                <p:cTn presetID="45" presetClass="entr" presetSubtype="0" fill="hold" nodeType="afterEffect">
                  <p:stCondLst>
                    <p:cond delay="0"/>
                  </p:stCondLst>
                  <p:iterate type="lt">
                    <p:tmPct val="10000"/>
                  </p:iterate>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ppt_w</p:attrName>
                        </p:attrNameLst>
                      </p:cBhvr>
                      <p:tavLst>
                        <p:tav tm="0" fmla="#ppt_w*sin(2.5*pi*$)">
                          <p:val>
                            <p:fltVal val="0"/>
                          </p:val>
                        </p:tav>
                        <p:tav tm="100000">
                          <p:val>
                            <p:fltVal val="1"/>
                          </p:val>
                        </p:tav>
                      </p:tavLst>
                    </p:anim>
                    <p:anim calcmode="lin" valueType="num">
                      <p:cBhvr>
                        <p:cTn dur="1000" fill="hold"/>
                        <p:tgtEl>
                          <p:spTgt spid="13"/>
                        </p:tgtEl>
                        <p:attrNameLst>
                          <p:attrName>ppt_h</p:attrName>
                        </p:attrNameLst>
                      </p:cBhvr>
                      <p:tavLst>
                        <p:tav tm="0">
                          <p:val>
                            <p:strVal val="#ppt_h"/>
                          </p:val>
                        </p:tav>
                        <p:tav tm="100000">
                          <p:val>
                            <p:strVal val="#ppt_h"/>
                          </p:val>
                        </p:tav>
                      </p:tavLst>
                    </p:anim>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Вопрос и ответ с пояснением">
    <p:spTree>
      <p:nvGrpSpPr>
        <p:cNvPr id="1" name=""/>
        <p:cNvGrpSpPr/>
        <p:nvPr/>
      </p:nvGrpSpPr>
      <p:grpSpPr>
        <a:xfrm>
          <a:off x="0" y="0"/>
          <a:ext cx="0" cy="0"/>
          <a:chOff x="0" y="0"/>
          <a:chExt cx="0" cy="0"/>
        </a:xfrm>
      </p:grpSpPr>
      <p:sp>
        <p:nvSpPr>
          <p:cNvPr id="27"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8" name="Rectangle 4"/>
          <p:cNvSpPr>
            <a:spLocks noGrp="1"/>
          </p:cNvSpPr>
          <p:nvPr>
            <p:ph type="ftr" sz="quarter" idx="11"/>
          </p:nvPr>
        </p:nvSpPr>
        <p:spPr/>
        <p:txBody>
          <a:bodyPr vert="horz"/>
          <a:lstStyle>
            <a:extLst/>
          </a:lstStyle>
          <a:p>
            <a:endParaRPr kumimoji="0" lang="ru-RU"/>
          </a:p>
        </p:txBody>
      </p:sp>
      <p:sp>
        <p:nvSpPr>
          <p:cNvPr id="10"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31" name="Rectangle 8"/>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25" name="Rectangle 13"/>
          <p:cNvSpPr>
            <a:spLocks noGrp="1"/>
          </p:cNvSpPr>
          <p:nvPr>
            <p:ph type="body" sz="quarter" idx="14" hasCustomPrompt="1"/>
          </p:nvPr>
        </p:nvSpPr>
        <p:spPr>
          <a:xfrm>
            <a:off x="228600" y="1676400"/>
            <a:ext cx="8229600" cy="1143000"/>
          </a:xfrm>
        </p:spPr>
        <p:txBody>
          <a:bodyPr rtlCol="0" anchor="ctr"/>
          <a:lstStyle>
            <a:lvl1pPr algn="ctr" eaLnBrk="1" latinLnBrk="0" hangingPunct="1">
              <a:buFontTx/>
              <a:buNone/>
              <a:defRPr kumimoji="0" lang="ru-RU" sz="4800" b="1" i="0" u="none" strike="noStrike" kern="0" cap="none" spc="0" normalizeH="0" baseline="0">
                <a:ln w="0">
                  <a:solidFill>
                    <a:srgbClr val="FFFFFF"/>
                  </a:solidFill>
                  <a:prstDash val="solid"/>
                </a:ln>
                <a:gradFill flip="none">
                  <a:gsLst>
                    <a:gs pos="40000">
                      <a:schemeClr val="accent6">
                        <a:shade val="80000"/>
                      </a:schemeClr>
                    </a:gs>
                    <a:gs pos="45000">
                      <a:schemeClr val="accent6">
                        <a:shade val="100000"/>
                      </a:schemeClr>
                    </a:gs>
                  </a:gsLst>
                  <a:lin ang="16200000"/>
                </a:gradFill>
                <a:effectLst>
                  <a:outerShdw blurRad="23036" dist="23036" dir="5400000" algn="tl">
                    <a:srgbClr val="656565">
                      <a:alpha val="65000"/>
                    </a:srgbClr>
                  </a:outerShdw>
                  <a:reflection blurRad="12700" stA="25000" endPos="55000" dist="5000" dir="5400000" sy="-100000" algn="bl" rotWithShape="0"/>
                </a:effectLst>
                <a:uLnTx/>
                <a:uFillTx/>
                <a:latin typeface="+mj-lt"/>
                <a:ea typeface="+mj-ea"/>
                <a:cs typeface="+mj-cs"/>
              </a:defRPr>
            </a:lvl1pPr>
            <a:extLst/>
          </a:lstStyle>
          <a:p>
            <a:pPr lvl="0"/>
            <a:r>
              <a:rPr kumimoji="0" lang="ru-RU"/>
              <a:t>Ответ</a:t>
            </a:r>
          </a:p>
        </p:txBody>
      </p:sp>
      <p:sp>
        <p:nvSpPr>
          <p:cNvPr id="22" name="Rectangle 9"/>
          <p:cNvSpPr>
            <a:spLocks noGrp="1"/>
          </p:cNvSpPr>
          <p:nvPr>
            <p:ph type="body" sz="quarter" idx="15" hasCustomPrompt="1"/>
          </p:nvPr>
        </p:nvSpPr>
        <p:spPr>
          <a:xfrm>
            <a:off x="1828800" y="3124200"/>
            <a:ext cx="5105400" cy="1981200"/>
          </a:xfrm>
        </p:spPr>
        <p:txBody>
          <a:bodyPr vert="horz"/>
          <a:lstStyle>
            <a:lvl1pPr algn="ctr" eaLnBrk="1" latinLnBrk="0" hangingPunct="1">
              <a:buFontTx/>
              <a:buNone/>
              <a:defRPr kumimoji="0" lang="ru-RU" i="1" baseline="0"/>
            </a:lvl1pPr>
            <a:extLst/>
          </a:lstStyle>
          <a:p>
            <a:pPr lvl="0"/>
            <a:r>
              <a:rPr kumimoji="0" lang="ru-RU"/>
              <a:t>Пояснение к ответу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p:cBhvr override="childStyle">
                                        <p:cTn id="6" dur="500" fill="hold"/>
                                        <p:tgtEl>
                                          <p:spTgt spid="31"/>
                                        </p:tgtEl>
                                        <p:attrNameLst>
                                          <p:attrName>style.color</p:attrName>
                                        </p:attrNameLst>
                                      </p:cBhvr>
                                      <p:to>
                                        <a:srgbClr val="969696"/>
                                      </p:to>
                                    </p:animClr>
                                  </p:childTnLst>
                                </p:cTn>
                              </p:par>
                            </p:childTnLst>
                          </p:cTn>
                        </p:par>
                        <p:par>
                          <p:cTn id="7" fill="hold">
                            <p:stCondLst>
                              <p:cond delay="500"/>
                            </p:stCondLst>
                            <p:childTnLst>
                              <p:par>
                                <p:cTn id="8" presetID="45" presetClass="entr" presetSubtype="0" fill="hold" grpId="0" nodeType="afterEffect">
                                  <p:stCondLst>
                                    <p:cond delay="0"/>
                                  </p:stCondLst>
                                  <p:iterate type="lt">
                                    <p:tmPct val="10000"/>
                                  </p:iterate>
                                  <p:childTnLst>
                                    <p:set>
                                      <p:cBhvr>
                                        <p:cTn id="9" dur="1" fill="hold">
                                          <p:stCondLst>
                                            <p:cond delay="0"/>
                                          </p:stCondLst>
                                        </p:cTn>
                                        <p:tgtEl>
                                          <p:spTgt spid="25">
                                            <p:txEl>
                                              <p:pRg st="0" end="0"/>
                                            </p:txEl>
                                          </p:spTgt>
                                        </p:tgtEl>
                                        <p:attrNameLst>
                                          <p:attrName>style.visibility</p:attrName>
                                        </p:attrNameLst>
                                      </p:cBhvr>
                                      <p:to>
                                        <p:strVal val="visible"/>
                                      </p:to>
                                    </p:set>
                                    <p:animEffect transition="in" filter="fade">
                                      <p:cBhvr>
                                        <p:cTn id="10" dur="1000"/>
                                        <p:tgtEl>
                                          <p:spTgt spid="25">
                                            <p:txEl>
                                              <p:pRg st="0" end="0"/>
                                            </p:txEl>
                                          </p:spTgt>
                                        </p:tgtEl>
                                      </p:cBhvr>
                                    </p:animEffect>
                                    <p:anim calcmode="lin" valueType="num">
                                      <p:cBhvr>
                                        <p:cTn id="11" dur="1000" fill="hold"/>
                                        <p:tgtEl>
                                          <p:spTgt spid="25">
                                            <p:txEl>
                                              <p:pRg st="0" end="0"/>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5">
                                            <p:txEl>
                                              <p:pRg st="0" end="0"/>
                                            </p:txEl>
                                          </p:spTgt>
                                        </p:tgtEl>
                                        <p:attrNameLst>
                                          <p:attrName>ppt_h</p:attrName>
                                        </p:attrNameLst>
                                      </p:cBhvr>
                                      <p:tavLst>
                                        <p:tav tm="0">
                                          <p:val>
                                            <p:strVal val="#ppt_h"/>
                                          </p:val>
                                        </p:tav>
                                        <p:tav tm="100000">
                                          <p:val>
                                            <p:strVal val="#ppt_h"/>
                                          </p:val>
                                        </p:tav>
                                      </p:tavLst>
                                    </p:anim>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2">
                                            <p:txEl>
                                              <p:pRg st="0" end="0"/>
                                            </p:txEl>
                                          </p:spTgt>
                                        </p:tgtEl>
                                        <p:attrNameLst>
                                          <p:attrName>style.visibility</p:attrName>
                                        </p:attrNameLst>
                                      </p:cBhvr>
                                      <p:to>
                                        <p:strVal val="visible"/>
                                      </p:to>
                                    </p:set>
                                    <p:animEffect transition="in" filter="fade">
                                      <p:cBhvr>
                                        <p:cTn id="16"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5" grpId="0" build="p">
        <p:tmplLst>
          <p:tmpl lvl="1">
            <p:tnLst>
              <p:par>
                <p:cTn presetID="45" presetClass="entr" presetSubtype="0" fill="hold" nodeType="afterEffect">
                  <p:stCondLst>
                    <p:cond delay="0"/>
                  </p:stCondLst>
                  <p:iterate type="lt">
                    <p:tmPct val="10000"/>
                  </p:iterate>
                  <p:childTnLst>
                    <p:set>
                      <p:cBhvr>
                        <p:cTn dur="1" fill="hold">
                          <p:stCondLst>
                            <p:cond delay="0"/>
                          </p:stCondLst>
                        </p:cTn>
                        <p:tgtEl>
                          <p:spTgt spid="25"/>
                        </p:tgtEl>
                        <p:attrNameLst>
                          <p:attrName>style.visibility</p:attrName>
                        </p:attrNameLst>
                      </p:cBhvr>
                      <p:to>
                        <p:strVal val="visible"/>
                      </p:to>
                    </p:set>
                    <p:animEffect transition="in" filter="fade">
                      <p:cBhvr>
                        <p:cTn dur="1000"/>
                        <p:tgtEl>
                          <p:spTgt spid="25"/>
                        </p:tgtEl>
                      </p:cBhvr>
                    </p:animEffect>
                    <p:anim calcmode="lin" valueType="num">
                      <p:cBhvr>
                        <p:cTn dur="1000" fill="hold"/>
                        <p:tgtEl>
                          <p:spTgt spid="25"/>
                        </p:tgtEl>
                        <p:attrNameLst>
                          <p:attrName>ppt_w</p:attrName>
                        </p:attrNameLst>
                      </p:cBhvr>
                      <p:tavLst>
                        <p:tav tm="0" fmla="#ppt_w*sin(2.5*pi*$)">
                          <p:val>
                            <p:fltVal val="0"/>
                          </p:val>
                        </p:tav>
                        <p:tav tm="100000">
                          <p:val>
                            <p:fltVal val="1"/>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childTnLst>
                </p:cTn>
              </p:par>
            </p:tnLst>
          </p:tmpl>
        </p:tmplLst>
      </p:bldP>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1000"/>
                        <p:tgtEl>
                          <p:spTgt spid="22"/>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Правильно или неправильно (ответ: правильно)">
    <p:spTree>
      <p:nvGrpSpPr>
        <p:cNvPr id="1" name=""/>
        <p:cNvGrpSpPr/>
        <p:nvPr/>
      </p:nvGrpSpPr>
      <p:grpSpPr>
        <a:xfrm>
          <a:off x="0" y="0"/>
          <a:ext cx="0" cy="0"/>
          <a:chOff x="0" y="0"/>
          <a:chExt cx="0" cy="0"/>
        </a:xfrm>
      </p:grpSpPr>
      <p:sp>
        <p:nvSpPr>
          <p:cNvPr id="22"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11" name="Rectangle 4"/>
          <p:cNvSpPr>
            <a:spLocks noGrp="1"/>
          </p:cNvSpPr>
          <p:nvPr>
            <p:ph type="ftr" sz="quarter" idx="11"/>
          </p:nvPr>
        </p:nvSpPr>
        <p:spPr/>
        <p:txBody>
          <a:bodyPr vert="horz"/>
          <a:lstStyle>
            <a:extLst/>
          </a:lstStyle>
          <a:p>
            <a:endParaRPr kumimoji="0" lang="ru-RU"/>
          </a:p>
        </p:txBody>
      </p:sp>
      <p:sp>
        <p:nvSpPr>
          <p:cNvPr id="10"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27" name="Question"/>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8" name="Answer Base"/>
          <p:cNvSpPr txBox="1"/>
          <p:nvPr/>
        </p:nvSpPr>
        <p:spPr>
          <a:xfrm>
            <a:off x="182880" y="1676400"/>
            <a:ext cx="8321040" cy="1828800"/>
          </a:xfrm>
          <a:prstGeom prst="rect">
            <a:avLst/>
          </a:prstGeom>
          <a:noFill/>
        </p:spPr>
        <p:txBody>
          <a:bodyPr wrap="square">
            <a:noAutofit/>
          </a:bodyPr>
          <a:lstStyle>
            <a:extLst/>
          </a:lstStyle>
          <a:p>
            <a:pPr marL="0" indent="0" algn="ctr" latinLnBrk="0">
              <a:spcBef>
                <a:spcPct val="20000"/>
              </a:spcBef>
              <a:buNone/>
            </a:pPr>
            <a:r>
              <a:rPr kumimoji="0" lang="ru-RU" sz="7200">
                <a:solidFill>
                  <a:schemeClr val="tx1">
                    <a:alpha val="40000"/>
                  </a:schemeClr>
                </a:solidFill>
              </a:rPr>
              <a:t>ПРАВИЛЬНО</a:t>
            </a:r>
            <a:r>
              <a:rPr kumimoji="0" lang="ru-RU" sz="7200" baseline="0">
                <a:solidFill>
                  <a:schemeClr val="tx1">
                    <a:alpha val="40000"/>
                  </a:schemeClr>
                </a:solidFill>
              </a:rPr>
              <a:t> </a:t>
            </a:r>
            <a:r>
              <a:rPr kumimoji="0" lang="ru-RU" sz="7200">
                <a:solidFill>
                  <a:schemeClr val="tx1">
                    <a:alpha val="40000"/>
                  </a:schemeClr>
                </a:solidFill>
              </a:rPr>
              <a:t>или НЕПРАВИЛЬНО?</a:t>
            </a:r>
          </a:p>
        </p:txBody>
      </p:sp>
      <p:sp>
        <p:nvSpPr>
          <p:cNvPr id="7" name="Answer"/>
          <p:cNvSpPr/>
          <p:nvPr/>
        </p:nvSpPr>
        <p:spPr>
          <a:xfrm>
            <a:off x="182880" y="1676400"/>
            <a:ext cx="8321040" cy="1200329"/>
          </a:xfrm>
          <a:prstGeom prst="rect">
            <a:avLst/>
          </a:prstGeom>
        </p:spPr>
        <p:txBody>
          <a:bodyPr wrap="square">
            <a:spAutoFit/>
          </a:bodyPr>
          <a:lstStyle>
            <a:extLst/>
          </a:lstStyle>
          <a:p>
            <a:pPr indent="0" algn="ctr" latinLnBrk="0">
              <a:spcBef>
                <a:spcPct val="20000"/>
              </a:spcBef>
              <a:buNone/>
            </a:pPr>
            <a:r>
              <a:rPr kumimoji="0" lang="ru-RU" sz="720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ПРАВИЛЬНО </a:t>
            </a:r>
            <a:r>
              <a:rPr kumimoji="0" lang="ru-RU" sz="7200">
                <a:solidFill>
                  <a:prstClr val="white">
                    <a:alpha val="40000"/>
                  </a:prstClr>
                </a:solidFill>
                <a:ea typeface="+mn-ea"/>
                <a:cs typeface="+mn-cs"/>
              </a:rPr>
              <a:t>или НЕПРАВИЛЬНО?</a:t>
            </a:r>
            <a:endParaRPr kumimoji="0"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8"/>
                                        </p:tgtEl>
                                      </p:cBhvr>
                                    </p:animEffect>
                                    <p:set>
                                      <p:cBhvr>
                                        <p:cTn id="7" dur="1" fill="hold">
                                          <p:stCondLst>
                                            <p:cond delay="2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610" y="762000"/>
            <a:ext cx="2532850" cy="2743200"/>
          </a:xfrm>
        </p:spPr>
        <p:txBody>
          <a:bodyPr anchor="b">
            <a:normAutofit/>
          </a:bodyPr>
          <a:lstStyle>
            <a:lvl1pPr>
              <a:defRPr sz="3400" b="0"/>
            </a:lvl1pPr>
          </a:lstStyle>
          <a:p>
            <a:r>
              <a:rPr lang="ru-RU" smtClean="0"/>
              <a:t>Образец заголовка</a:t>
            </a:r>
            <a:endParaRPr lang="ru-RU" dirty="0"/>
          </a:p>
        </p:txBody>
      </p:sp>
      <p:sp>
        <p:nvSpPr>
          <p:cNvPr id="3" name="Рисунок 2"/>
          <p:cNvSpPr>
            <a:spLocks noGrp="1"/>
          </p:cNvSpPr>
          <p:nvPr>
            <p:ph type="pic" idx="1"/>
          </p:nvPr>
        </p:nvSpPr>
        <p:spPr>
          <a:xfrm>
            <a:off x="570310" y="685800"/>
            <a:ext cx="51435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6095610" y="3554104"/>
            <a:ext cx="2532850"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9E42025-E74D-4D83-BD7D-A6D4A7D38E1D}" type="datetimeFigureOut">
              <a:rPr lang="ru-RU" smtClean="0"/>
              <a:pPr/>
              <a:t>16.02.2018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4216615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Правильно или неправильно (ответ: неправильно)">
    <p:spTree>
      <p:nvGrpSpPr>
        <p:cNvPr id="1" name=""/>
        <p:cNvGrpSpPr/>
        <p:nvPr/>
      </p:nvGrpSpPr>
      <p:grpSpPr>
        <a:xfrm>
          <a:off x="0" y="0"/>
          <a:ext cx="0" cy="0"/>
          <a:chOff x="0" y="0"/>
          <a:chExt cx="0" cy="0"/>
        </a:xfrm>
      </p:grpSpPr>
      <p:sp>
        <p:nvSpPr>
          <p:cNvPr id="31"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 name="Rectangle 4"/>
          <p:cNvSpPr>
            <a:spLocks noGrp="1"/>
          </p:cNvSpPr>
          <p:nvPr>
            <p:ph type="ftr" sz="quarter" idx="11"/>
          </p:nvPr>
        </p:nvSpPr>
        <p:spPr/>
        <p:txBody>
          <a:bodyPr vert="horz"/>
          <a:lstStyle>
            <a:extLst/>
          </a:lstStyle>
          <a:p>
            <a:endParaRPr kumimoji="0" lang="ru-RU"/>
          </a:p>
        </p:txBody>
      </p:sp>
      <p:sp>
        <p:nvSpPr>
          <p:cNvPr id="28"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6" name="Question"/>
          <p:cNvSpPr>
            <a:spLocks noGrp="1"/>
          </p:cNvSpPr>
          <p:nvPr>
            <p:ph type="title" hasCustomPrompt="1"/>
          </p:nvPr>
        </p:nvSpPr>
        <p:spPr>
          <a:xfrm>
            <a:off x="228600" y="457200"/>
            <a:ext cx="8229600" cy="1143000"/>
          </a:xfrm>
        </p:spPr>
        <p:txBody>
          <a:bodyPr rtlCol="0" anchor="ctr"/>
          <a:lstStyle>
            <a:lvl1pPr algn="l" eaLnBrk="1" latinLnBrk="0" hangingPunct="1">
              <a:defRPr kumimoji="0" lang="ru-RU" i="1">
                <a:solidFill>
                  <a:schemeClr val="tx1">
                    <a:shade val="75000"/>
                  </a:schemeClr>
                </a:solidFill>
              </a:defRPr>
            </a:lvl1pPr>
            <a:extLst/>
          </a:lstStyle>
          <a:p>
            <a:r>
              <a:rPr kumimoji="0" lang="ru-RU"/>
              <a:t>Вопрос</a:t>
            </a:r>
          </a:p>
        </p:txBody>
      </p:sp>
      <p:sp>
        <p:nvSpPr>
          <p:cNvPr id="29" name="Answer Base"/>
          <p:cNvSpPr txBox="1"/>
          <p:nvPr/>
        </p:nvSpPr>
        <p:spPr>
          <a:xfrm>
            <a:off x="228600" y="1600200"/>
            <a:ext cx="8229600" cy="1293926"/>
          </a:xfrm>
          <a:prstGeom prst="rect">
            <a:avLst/>
          </a:prstGeom>
          <a:noFill/>
        </p:spPr>
        <p:txBody>
          <a:bodyPr wrap="square">
            <a:noAutofit/>
          </a:bodyPr>
          <a:lstStyle>
            <a:extLst/>
          </a:lstStyle>
          <a:p>
            <a:pPr marL="0" indent="0" algn="ctr" latinLnBrk="0">
              <a:spcBef>
                <a:spcPct val="20000"/>
              </a:spcBef>
              <a:buNone/>
            </a:pPr>
            <a:r>
              <a:rPr kumimoji="0" lang="ru-RU" sz="7200">
                <a:solidFill>
                  <a:schemeClr val="tx1">
                    <a:alpha val="40000"/>
                  </a:schemeClr>
                </a:solidFill>
              </a:rPr>
              <a:t>ПРАВИЛЬНО</a:t>
            </a:r>
            <a:r>
              <a:rPr kumimoji="0" lang="ru-RU" sz="7200" baseline="0">
                <a:solidFill>
                  <a:schemeClr val="tx1">
                    <a:alpha val="40000"/>
                  </a:schemeClr>
                </a:solidFill>
              </a:rPr>
              <a:t> </a:t>
            </a:r>
            <a:r>
              <a:rPr kumimoji="0" lang="ru-RU" sz="7200">
                <a:solidFill>
                  <a:schemeClr val="tx1">
                    <a:alpha val="40000"/>
                  </a:schemeClr>
                </a:solidFill>
              </a:rPr>
              <a:t>или НЕПРАВИЛЬНО?</a:t>
            </a:r>
          </a:p>
        </p:txBody>
      </p:sp>
      <p:sp>
        <p:nvSpPr>
          <p:cNvPr id="7" name="Answer"/>
          <p:cNvSpPr/>
          <p:nvPr/>
        </p:nvSpPr>
        <p:spPr>
          <a:xfrm>
            <a:off x="228600" y="1600200"/>
            <a:ext cx="8229600" cy="1200329"/>
          </a:xfrm>
          <a:prstGeom prst="rect">
            <a:avLst/>
          </a:prstGeom>
        </p:spPr>
        <p:txBody>
          <a:bodyPr wrap="square">
            <a:spAutoFit/>
          </a:bodyPr>
          <a:lstStyle>
            <a:extLst/>
          </a:lstStyle>
          <a:p>
            <a:pPr algn="ctr"/>
            <a:r>
              <a:rPr kumimoji="0" lang="ru-RU" sz="7200">
                <a:solidFill>
                  <a:prstClr val="white">
                    <a:alpha val="40000"/>
                  </a:prstClr>
                </a:solidFill>
                <a:ea typeface="+mn-ea"/>
                <a:cs typeface="+mn-cs"/>
              </a:rPr>
              <a:t>ПРАВИЛЬНО или </a:t>
            </a:r>
            <a:r>
              <a:rPr kumimoji="0" lang="ru-RU" sz="7200">
                <a:ln w="0">
                  <a:solidFill>
                    <a:srgbClr val="FFFFFF"/>
                  </a:solidFill>
                  <a:prstDash val="solid"/>
                </a:ln>
                <a:gradFill flip="none">
                  <a:gsLst>
                    <a:gs pos="40000">
                      <a:srgbClr val="FA8D3D">
                        <a:shade val="80000"/>
                      </a:srgbClr>
                    </a:gs>
                    <a:gs pos="45000">
                      <a:srgbClr val="FA8D3D">
                        <a:shade val="100000"/>
                      </a:srgbClr>
                    </a:gs>
                  </a:gsLst>
                  <a:lin ang="16200000"/>
                </a:gradFill>
                <a:effectLst>
                  <a:outerShdw blurRad="23036" dist="23036" dir="5400000" algn="tl">
                    <a:srgbClr val="656565">
                      <a:alpha val="65000"/>
                    </a:srgbClr>
                  </a:outerShdw>
                  <a:reflection blurRad="12700" stA="25000" endPos="55000" dist="5000" dir="5400000" sy="-100000" algn="bl" rotWithShape="0"/>
                </a:effectLst>
                <a:ea typeface="+mn-ea"/>
                <a:cs typeface="+mn-cs"/>
              </a:rPr>
              <a:t>НЕПРАВИЛЬНО</a:t>
            </a:r>
            <a:r>
              <a:rPr kumimoji="0" lang="ru-RU" sz="7200">
                <a:solidFill>
                  <a:prstClr val="white">
                    <a:alpha val="40000"/>
                  </a:prstClr>
                </a:solidFill>
                <a:ea typeface="+mn-ea"/>
                <a:cs typeface="+mn-cs"/>
              </a:rPr>
              <a:t>?</a:t>
            </a:r>
            <a:endParaRPr kumimoji="0"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29"/>
                                        </p:tgtEl>
                                      </p:cBhvr>
                                    </p:animEffect>
                                    <p:set>
                                      <p:cBhvr>
                                        <p:cTn id="7" dur="1" fill="hold">
                                          <p:stCondLst>
                                            <p:cond delay="2999"/>
                                          </p:stCondLst>
                                        </p:cTn>
                                        <p:tgtEl>
                                          <p:spTgt spid="2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Несколько вариантов">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685800" y="228600"/>
            <a:ext cx="7696200" cy="1371600"/>
          </a:xfrm>
        </p:spPr>
        <p:txBody>
          <a:bodyPr vert="horz"/>
          <a:lstStyle>
            <a:lvl1pPr algn="l" eaLnBrk="1" latinLnBrk="0" hangingPunct="1">
              <a:defRPr kumimoji="0" lang="ru-RU" i="1" baseline="0"/>
            </a:lvl1pPr>
            <a:extLst/>
          </a:lstStyle>
          <a:p>
            <a:r>
              <a:rPr kumimoji="0" lang="ru-RU"/>
              <a:t>Вопрос</a:t>
            </a:r>
          </a:p>
        </p:txBody>
      </p:sp>
      <p:sp>
        <p:nvSpPr>
          <p:cNvPr id="31"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26" name="Rectangle 4"/>
          <p:cNvSpPr>
            <a:spLocks noGrp="1"/>
          </p:cNvSpPr>
          <p:nvPr>
            <p:ph type="ftr" sz="quarter" idx="11"/>
          </p:nvPr>
        </p:nvSpPr>
        <p:spPr/>
        <p:txBody>
          <a:bodyPr vert="horz"/>
          <a:lstStyle>
            <a:extLst/>
          </a:lstStyle>
          <a:p>
            <a:endParaRPr kumimoji="0" lang="ru-RU"/>
          </a:p>
        </p:txBody>
      </p:sp>
      <p:sp>
        <p:nvSpPr>
          <p:cNvPr id="9"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sp>
        <p:nvSpPr>
          <p:cNvPr id="10" name="Rectangle 10"/>
          <p:cNvSpPr txBox="1"/>
          <p:nvPr/>
        </p:nvSpPr>
        <p:spPr>
          <a:xfrm>
            <a:off x="457200" y="20574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А</a:t>
            </a:r>
          </a:p>
        </p:txBody>
      </p:sp>
      <p:sp>
        <p:nvSpPr>
          <p:cNvPr id="15" name="Rectangle 13"/>
          <p:cNvSpPr>
            <a:spLocks noGrp="1"/>
          </p:cNvSpPr>
          <p:nvPr>
            <p:ph type="body" sz="quarter" idx="17" hasCustomPrompt="1"/>
          </p:nvPr>
        </p:nvSpPr>
        <p:spPr>
          <a:xfrm>
            <a:off x="1143000" y="48006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6" name="Rectangle 13"/>
          <p:cNvSpPr>
            <a:spLocks noGrp="1"/>
          </p:cNvSpPr>
          <p:nvPr>
            <p:ph type="body" sz="quarter" idx="18" hasCustomPrompt="1"/>
          </p:nvPr>
        </p:nvSpPr>
        <p:spPr>
          <a:xfrm>
            <a:off x="1143000" y="41148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7" name="Rectangle 13"/>
          <p:cNvSpPr>
            <a:spLocks noGrp="1"/>
          </p:cNvSpPr>
          <p:nvPr>
            <p:ph type="body" sz="quarter" idx="19" hasCustomPrompt="1"/>
          </p:nvPr>
        </p:nvSpPr>
        <p:spPr>
          <a:xfrm>
            <a:off x="1143000" y="34290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8" name="Rectangle 13"/>
          <p:cNvSpPr>
            <a:spLocks noGrp="1"/>
          </p:cNvSpPr>
          <p:nvPr>
            <p:ph type="body" sz="quarter" idx="20" hasCustomPrompt="1"/>
          </p:nvPr>
        </p:nvSpPr>
        <p:spPr>
          <a:xfrm>
            <a:off x="1143000" y="2743200"/>
            <a:ext cx="7086600" cy="457200"/>
          </a:xfrm>
        </p:spPr>
        <p:txBody>
          <a:bodyPr rtlCol="0" anchor="ctr"/>
          <a:lstStyle>
            <a:lvl1pPr marL="0" indent="0" eaLnBrk="1" latinLnBrk="0" hangingPunct="1">
              <a:buFontTx/>
              <a:buNone/>
              <a:defRPr kumimoji="0" lang="ru-RU" i="0" baseline="0"/>
            </a:lvl1pPr>
            <a:extLst/>
          </a:lstStyle>
          <a:p>
            <a:pPr lvl="0"/>
            <a:r>
              <a:rPr kumimoji="0" lang="ru-RU"/>
              <a:t>Неправильный ответ</a:t>
            </a:r>
          </a:p>
        </p:txBody>
      </p:sp>
      <p:sp>
        <p:nvSpPr>
          <p:cNvPr id="19" name="Rectangle 13"/>
          <p:cNvSpPr>
            <a:spLocks noGrp="1"/>
          </p:cNvSpPr>
          <p:nvPr>
            <p:ph type="body" sz="quarter" idx="21" hasCustomPrompt="1"/>
          </p:nvPr>
        </p:nvSpPr>
        <p:spPr>
          <a:xfrm>
            <a:off x="1143000" y="2057400"/>
            <a:ext cx="7086600" cy="457200"/>
          </a:xfrm>
        </p:spPr>
        <p:txBody>
          <a:bodyPr rtlCol="0" anchor="ctr"/>
          <a:lstStyle>
            <a:lvl1pPr marL="0" indent="0" eaLnBrk="1" latinLnBrk="0" hangingPunct="1">
              <a:buFontTx/>
              <a:buNone/>
              <a:defRPr kumimoji="0" lang="ru-RU" i="0" baseline="0"/>
            </a:lvl1pPr>
            <a:extLst/>
          </a:lstStyle>
          <a:p>
            <a:pPr lvl="0"/>
            <a:r>
              <a:rPr kumimoji="0" lang="ru-RU"/>
              <a:t>Введите правильный ответ (затем измените порядок вариантов)</a:t>
            </a:r>
          </a:p>
        </p:txBody>
      </p:sp>
      <p:sp>
        <p:nvSpPr>
          <p:cNvPr id="13" name="TextBox 12"/>
          <p:cNvSpPr txBox="1"/>
          <p:nvPr/>
        </p:nvSpPr>
        <p:spPr>
          <a:xfrm>
            <a:off x="457200" y="2707957"/>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Б</a:t>
            </a:r>
          </a:p>
        </p:txBody>
      </p:sp>
      <p:sp>
        <p:nvSpPr>
          <p:cNvPr id="14" name="TextBox 13"/>
          <p:cNvSpPr txBox="1"/>
          <p:nvPr/>
        </p:nvSpPr>
        <p:spPr>
          <a:xfrm>
            <a:off x="457200" y="34290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В</a:t>
            </a:r>
          </a:p>
        </p:txBody>
      </p:sp>
      <p:sp>
        <p:nvSpPr>
          <p:cNvPr id="20" name="TextBox 19"/>
          <p:cNvSpPr txBox="1"/>
          <p:nvPr/>
        </p:nvSpPr>
        <p:spPr>
          <a:xfrm>
            <a:off x="457200" y="41148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Г</a:t>
            </a:r>
          </a:p>
        </p:txBody>
      </p:sp>
      <p:sp>
        <p:nvSpPr>
          <p:cNvPr id="21" name="TextBox 20"/>
          <p:cNvSpPr txBox="1"/>
          <p:nvPr/>
        </p:nvSpPr>
        <p:spPr>
          <a:xfrm>
            <a:off x="457200" y="4800600"/>
            <a:ext cx="685800" cy="492443"/>
          </a:xfrm>
          <a:prstGeom prst="rect">
            <a:avLst/>
          </a:prstGeom>
          <a:noFill/>
        </p:spPr>
        <p:txBody>
          <a:bodyPr wrap="square" tIns="91440" bIns="91440" rtlCol="0">
            <a:spAutoFit/>
          </a:bodyPr>
          <a:lstStyle>
            <a:extLst/>
          </a:lstStyle>
          <a:p>
            <a:pPr algn="r">
              <a:lnSpc>
                <a:spcPct val="100000"/>
              </a:lnSpc>
            </a:pPr>
            <a:r>
              <a:rPr kumimoji="0" lang="ru-RU" sz="2000" b="1">
                <a:ln>
                  <a:solidFill>
                    <a:schemeClr val="tx2"/>
                  </a:solidFill>
                </a:ln>
                <a:solidFill>
                  <a:schemeClr val="bg2"/>
                </a:solidFill>
                <a:effectLst>
                  <a:outerShdw blurRad="50800" dist="50800" dir="2700000" algn="tl" rotWithShape="0">
                    <a:srgbClr val="000000">
                      <a:alpha val="43137"/>
                    </a:srgbClr>
                  </a:outerShdw>
                </a:effectLst>
              </a:rPr>
              <a:t>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Сопоставление элементов">
    <p:spTree>
      <p:nvGrpSpPr>
        <p:cNvPr id="1" name=""/>
        <p:cNvGrpSpPr/>
        <p:nvPr/>
      </p:nvGrpSpPr>
      <p:grpSpPr>
        <a:xfrm>
          <a:off x="0" y="0"/>
          <a:ext cx="0" cy="0"/>
          <a:chOff x="0" y="0"/>
          <a:chExt cx="0" cy="0"/>
        </a:xfrm>
      </p:grpSpPr>
      <p:sp>
        <p:nvSpPr>
          <p:cNvPr id="25" name="Rectangle 4"/>
          <p:cNvSpPr>
            <a:spLocks noGrp="1"/>
          </p:cNvSpPr>
          <p:nvPr>
            <p:ph type="ftr" sz="quarter" idx="11"/>
          </p:nvPr>
        </p:nvSpPr>
        <p:spPr/>
        <p:txBody>
          <a:bodyPr vert="horz"/>
          <a:lstStyle>
            <a:extLst/>
          </a:lstStyle>
          <a:p>
            <a:endParaRPr kumimoji="0" lang="ru-RU"/>
          </a:p>
        </p:txBody>
      </p:sp>
      <p:sp>
        <p:nvSpPr>
          <p:cNvPr id="16" name="Rectangle 7"/>
          <p:cNvSpPr>
            <a:spLocks noGrp="1"/>
          </p:cNvSpPr>
          <p:nvPr>
            <p:ph type="body" sz="quarter" idx="13" hasCustomPrompt="1"/>
          </p:nvPr>
        </p:nvSpPr>
        <p:spPr>
          <a:xfrm>
            <a:off x="914400" y="20574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1</a:t>
            </a:r>
          </a:p>
        </p:txBody>
      </p:sp>
      <p:sp>
        <p:nvSpPr>
          <p:cNvPr id="12" name="Rectangle 7"/>
          <p:cNvSpPr>
            <a:spLocks noGrp="1"/>
          </p:cNvSpPr>
          <p:nvPr>
            <p:ph type="body" sz="quarter" idx="14" hasCustomPrompt="1"/>
          </p:nvPr>
        </p:nvSpPr>
        <p:spPr>
          <a:xfrm>
            <a:off x="914400" y="29718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2</a:t>
            </a:r>
          </a:p>
        </p:txBody>
      </p:sp>
      <p:sp>
        <p:nvSpPr>
          <p:cNvPr id="13" name="Rectangle 7"/>
          <p:cNvSpPr>
            <a:spLocks noGrp="1"/>
          </p:cNvSpPr>
          <p:nvPr>
            <p:ph type="body" sz="quarter" idx="15" hasCustomPrompt="1"/>
          </p:nvPr>
        </p:nvSpPr>
        <p:spPr>
          <a:xfrm>
            <a:off x="914400" y="38862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3</a:t>
            </a:r>
          </a:p>
        </p:txBody>
      </p:sp>
      <p:sp>
        <p:nvSpPr>
          <p:cNvPr id="14" name="Rectangle 7"/>
          <p:cNvSpPr>
            <a:spLocks noGrp="1"/>
          </p:cNvSpPr>
          <p:nvPr>
            <p:ph type="body" sz="quarter" idx="16" hasCustomPrompt="1"/>
          </p:nvPr>
        </p:nvSpPr>
        <p:spPr>
          <a:xfrm>
            <a:off x="914400" y="48006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4</a:t>
            </a:r>
          </a:p>
        </p:txBody>
      </p:sp>
      <p:sp>
        <p:nvSpPr>
          <p:cNvPr id="10" name="Rectangle 7"/>
          <p:cNvSpPr>
            <a:spLocks noGrp="1"/>
          </p:cNvSpPr>
          <p:nvPr>
            <p:ph type="body" sz="quarter" idx="17" hasCustomPrompt="1"/>
          </p:nvPr>
        </p:nvSpPr>
        <p:spPr>
          <a:xfrm>
            <a:off x="914400" y="5715000"/>
            <a:ext cx="2971800" cy="457200"/>
          </a:xfrm>
          <a:prstGeom prst="roundRect">
            <a:avLst>
              <a:gd name="adj" fmla="val 16667"/>
            </a:avLst>
          </a:prstGeom>
        </p:spPr>
        <p:style>
          <a:lnRef idx="1">
            <a:schemeClr val="accent2"/>
          </a:lnRef>
          <a:fillRef idx="3">
            <a:schemeClr val="accent2"/>
          </a:fillRef>
          <a:effectRef idx="3">
            <a:schemeClr val="accent2"/>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Элемент 5</a:t>
            </a:r>
          </a:p>
        </p:txBody>
      </p:sp>
      <p:sp>
        <p:nvSpPr>
          <p:cNvPr id="20" name="Rectangle 3"/>
          <p:cNvSpPr>
            <a:spLocks noGrp="1"/>
          </p:cNvSpPr>
          <p:nvPr>
            <p:ph type="dt" sz="half" idx="10"/>
          </p:nvPr>
        </p:nvSpPr>
        <p:spPr/>
        <p:txBody>
          <a:bodyPr vert="horz"/>
          <a:lstStyle>
            <a:lvl1pPr algn="r" eaLnBrk="1" latinLnBrk="0" hangingPunct="1">
              <a:defRPr kumimoji="0" lang="ru-RU"/>
            </a:lvl1pPr>
            <a:extLst/>
          </a:lstStyle>
          <a:p>
            <a:fld id="{1BEBB2CB-903D-46EF-8227-E770ED8FF514}" type="datetimeFigureOut">
              <a:rPr/>
              <a:pPr/>
              <a:t>6/30/2006</a:t>
            </a:fld>
            <a:endParaRPr kumimoji="0" lang="ru-RU"/>
          </a:p>
        </p:txBody>
      </p:sp>
      <p:sp>
        <p:nvSpPr>
          <p:cNvPr id="15" name="Rectangle 7"/>
          <p:cNvSpPr>
            <a:spLocks noGrp="1"/>
          </p:cNvSpPr>
          <p:nvPr>
            <p:ph type="body" sz="quarter" idx="18" hasCustomPrompt="1"/>
          </p:nvPr>
        </p:nvSpPr>
        <p:spPr>
          <a:xfrm>
            <a:off x="4800600" y="20574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5</a:t>
            </a:r>
          </a:p>
        </p:txBody>
      </p:sp>
      <p:sp>
        <p:nvSpPr>
          <p:cNvPr id="17" name="Rectangle 7"/>
          <p:cNvSpPr>
            <a:spLocks noGrp="1"/>
          </p:cNvSpPr>
          <p:nvPr>
            <p:ph type="body" sz="quarter" idx="19" hasCustomPrompt="1"/>
          </p:nvPr>
        </p:nvSpPr>
        <p:spPr>
          <a:xfrm>
            <a:off x="4800600" y="29718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3</a:t>
            </a:r>
          </a:p>
        </p:txBody>
      </p:sp>
      <p:sp>
        <p:nvSpPr>
          <p:cNvPr id="18" name="Rectangle 7"/>
          <p:cNvSpPr>
            <a:spLocks noGrp="1"/>
          </p:cNvSpPr>
          <p:nvPr>
            <p:ph type="body" sz="quarter" idx="20" hasCustomPrompt="1"/>
          </p:nvPr>
        </p:nvSpPr>
        <p:spPr>
          <a:xfrm>
            <a:off x="4800600" y="38862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1</a:t>
            </a:r>
          </a:p>
        </p:txBody>
      </p:sp>
      <p:sp>
        <p:nvSpPr>
          <p:cNvPr id="19" name="Rectangle 7"/>
          <p:cNvSpPr>
            <a:spLocks noGrp="1"/>
          </p:cNvSpPr>
          <p:nvPr>
            <p:ph type="body" sz="quarter" idx="21" hasCustomPrompt="1"/>
          </p:nvPr>
        </p:nvSpPr>
        <p:spPr>
          <a:xfrm>
            <a:off x="4800600" y="48006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2</a:t>
            </a:r>
          </a:p>
        </p:txBody>
      </p:sp>
      <p:sp>
        <p:nvSpPr>
          <p:cNvPr id="21" name="Rectangle 7"/>
          <p:cNvSpPr>
            <a:spLocks noGrp="1"/>
          </p:cNvSpPr>
          <p:nvPr>
            <p:ph type="body" sz="quarter" idx="22" hasCustomPrompt="1"/>
          </p:nvPr>
        </p:nvSpPr>
        <p:spPr>
          <a:xfrm>
            <a:off x="4800600" y="5715000"/>
            <a:ext cx="2971800" cy="457200"/>
          </a:xfrm>
          <a:prstGeom prst="roundRect">
            <a:avLst>
              <a:gd name="adj" fmla="val 16667"/>
            </a:avLst>
          </a:prstGeom>
        </p:spPr>
        <p:style>
          <a:lnRef idx="1">
            <a:schemeClr val="accent4"/>
          </a:lnRef>
          <a:fillRef idx="3">
            <a:schemeClr val="accent4"/>
          </a:fillRef>
          <a:effectRef idx="3">
            <a:schemeClr val="accent4"/>
          </a:effectRef>
          <a:fontRef idx="minor">
            <a:schemeClr val="lt1"/>
          </a:fontRef>
        </p:style>
        <p:txBody>
          <a:bodyPr vert="horz" anchor="ctr"/>
          <a:lstStyle>
            <a:lvl1pPr algn="ctr" eaLnBrk="1" latinLnBrk="0" hangingPunct="1">
              <a:buFontTx/>
              <a:buNone/>
              <a:defRPr kumimoji="0" lang="ru-RU"/>
            </a:lvl1pPr>
            <a:lvl2pPr eaLnBrk="1" latinLnBrk="0" hangingPunct="1">
              <a:buFontTx/>
              <a:buChar char="•"/>
              <a:defRPr kumimoji="0" lang="ru-RU"/>
            </a:lvl2pPr>
            <a:lvl3pPr eaLnBrk="1" latinLnBrk="0" hangingPunct="1">
              <a:buFontTx/>
              <a:buChar char="•"/>
              <a:defRPr kumimoji="0" lang="ru-RU"/>
            </a:lvl3pPr>
            <a:lvl4pPr eaLnBrk="1" latinLnBrk="0" hangingPunct="1">
              <a:buFontTx/>
              <a:buChar char="•"/>
              <a:defRPr kumimoji="0" lang="ru-RU"/>
            </a:lvl4pPr>
            <a:lvl5pPr eaLnBrk="1" latinLnBrk="0" hangingPunct="1">
              <a:buFontTx/>
              <a:buChar char="•"/>
              <a:defRPr kumimoji="0" lang="ru-RU"/>
            </a:lvl5pPr>
            <a:extLst/>
          </a:lstStyle>
          <a:p>
            <a:pPr lvl="0"/>
            <a:r>
              <a:rPr kumimoji="0" lang="ru-RU"/>
              <a:t>Сопоставленный элемент 4</a:t>
            </a:r>
          </a:p>
        </p:txBody>
      </p:sp>
      <p:sp>
        <p:nvSpPr>
          <p:cNvPr id="11" name="Rectangle 2"/>
          <p:cNvSpPr>
            <a:spLocks noGrp="1"/>
          </p:cNvSpPr>
          <p:nvPr>
            <p:ph type="title" hasCustomPrompt="1"/>
          </p:nvPr>
        </p:nvSpPr>
        <p:spPr/>
        <p:txBody>
          <a:bodyPr vert="horz"/>
          <a:lstStyle>
            <a:lvl1pPr algn="l" eaLnBrk="1" latinLnBrk="0" hangingPunct="1">
              <a:defRPr kumimoji="0" lang="ru-RU" i="1" baseline="0"/>
            </a:lvl1pPr>
            <a:extLst/>
          </a:lstStyle>
          <a:p>
            <a:r>
              <a:rPr kumimoji="0" lang="ru-RU"/>
              <a:t>Введите вопрос</a:t>
            </a:r>
          </a:p>
        </p:txBody>
      </p:sp>
      <p:sp>
        <p:nvSpPr>
          <p:cNvPr id="7" name="Rectangle 5"/>
          <p:cNvSpPr>
            <a:spLocks noGrp="1"/>
          </p:cNvSpPr>
          <p:nvPr>
            <p:ph type="sldNum" sz="quarter" idx="12"/>
          </p:nvPr>
        </p:nvSpPr>
        <p:spPr/>
        <p:txBody>
          <a:bodyPr vert="horz"/>
          <a:lstStyle>
            <a:extLst/>
          </a:lstStyle>
          <a:p>
            <a:fld id="{C75B88FA-3392-4D65-A457-DB2A9953195B}" type="slidenum">
              <a:rPr/>
              <a:pPr/>
              <a:t>‹#›</a:t>
            </a:fld>
            <a:endParaRPr kumimoji="0" lang="ru-RU"/>
          </a:p>
        </p:txBody>
      </p:sp>
      <p:cxnSp>
        <p:nvCxnSpPr>
          <p:cNvPr id="23" name="Straight Connector 23"/>
          <p:cNvCxnSpPr>
            <a:stCxn id="16" idx="3"/>
            <a:endCxn id="18" idx="1"/>
          </p:cNvCxnSpPr>
          <p:nvPr/>
        </p:nvCxnSpPr>
        <p:spPr>
          <a:xfrm>
            <a:off x="3886200" y="22860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a:stCxn id="12" idx="3"/>
            <a:endCxn id="19" idx="1"/>
          </p:cNvCxnSpPr>
          <p:nvPr/>
        </p:nvCxnSpPr>
        <p:spPr>
          <a:xfrm>
            <a:off x="3886200" y="3200400"/>
            <a:ext cx="914400" cy="18288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0" name="Straight Connector 23"/>
          <p:cNvCxnSpPr>
            <a:stCxn id="13" idx="3"/>
            <a:endCxn id="17" idx="1"/>
          </p:cNvCxnSpPr>
          <p:nvPr/>
        </p:nvCxnSpPr>
        <p:spPr>
          <a:xfrm flipV="1">
            <a:off x="3886200" y="32004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4" name="Straight Connector 23"/>
          <p:cNvCxnSpPr>
            <a:stCxn id="14" idx="3"/>
            <a:endCxn id="21" idx="1"/>
          </p:cNvCxnSpPr>
          <p:nvPr/>
        </p:nvCxnSpPr>
        <p:spPr>
          <a:xfrm>
            <a:off x="3886200" y="5029200"/>
            <a:ext cx="914400" cy="9144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39" name="Straight Connector 23"/>
          <p:cNvCxnSpPr>
            <a:stCxn id="10" idx="3"/>
            <a:endCxn id="15" idx="1"/>
          </p:cNvCxnSpPr>
          <p:nvPr/>
        </p:nvCxnSpPr>
        <p:spPr>
          <a:xfrm flipV="1">
            <a:off x="3886200" y="2286000"/>
            <a:ext cx="914400" cy="3657600"/>
          </a:xfrm>
          <a:prstGeom prst="line">
            <a:avLst/>
          </a:prstGeom>
          <a:ln w="19050" cap="flat" cmpd="sng" algn="ctr">
            <a:solidFill>
              <a:schemeClr val="accent4">
                <a:shade val="50000"/>
              </a:schemeClr>
            </a:solidFill>
            <a:prstDash val="solid"/>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3"/>
          <p:cNvGrpSpPr/>
          <p:nvPr/>
        </p:nvGrpSpPr>
        <p:grpSpPr>
          <a:xfrm>
            <a:off x="0" y="0"/>
            <a:ext cx="9163050" cy="6858000"/>
            <a:chOff x="0" y="0"/>
            <a:chExt cx="9163050" cy="6858000"/>
          </a:xfrm>
        </p:grpSpPr>
        <p:pic>
          <p:nvPicPr>
            <p:cNvPr id="7" name="Rectangle 6"/>
            <p:cNvPicPr>
              <a:picLocks noChangeAspect="1"/>
            </p:cNvPicPr>
            <p:nvPr/>
          </p:nvPicPr>
          <p:blipFill>
            <a:blip r:embed="rId2" cstate="print"/>
            <a:stretch>
              <a:fillRect/>
            </a:stretch>
          </p:blipFill>
          <p:spPr>
            <a:xfrm>
              <a:off x="1292" y="457200"/>
              <a:ext cx="9144000" cy="6400800"/>
            </a:xfrm>
            <a:prstGeom prst="rect">
              <a:avLst/>
            </a:prstGeom>
            <a:noFill/>
            <a:ln>
              <a:noFill/>
            </a:ln>
          </p:spPr>
        </p:pic>
        <p:sp>
          <p:nvSpPr>
            <p:cNvPr id="8" name="Rectangle 7"/>
            <p:cNvSpPr/>
            <p:nvPr/>
          </p:nvSpPr>
          <p:spPr>
            <a:xfrm>
              <a:off x="1292" y="0"/>
              <a:ext cx="9144000" cy="6858000"/>
            </a:xfrm>
            <a:prstGeom prst="rect">
              <a:avLst/>
            </a:prstGeom>
            <a:solidFill>
              <a:schemeClr val="accent2">
                <a:shade val="75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2286000"/>
            </a:xfrm>
            <a:prstGeom prst="rect">
              <a:avLst/>
            </a:prstGeom>
            <a:gradFill flip="none" rotWithShape="1">
              <a:gsLst>
                <a:gs pos="33000">
                  <a:schemeClr val="accent3">
                    <a:alpha val="49000"/>
                  </a:schemeClr>
                </a:gs>
                <a:gs pos="100000">
                  <a:schemeClr val="bg1">
                    <a:alpha val="4300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92" y="1981200"/>
              <a:ext cx="9144000" cy="609600"/>
            </a:xfrm>
            <a:prstGeom prst="rect">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166" y="2590800"/>
              <a:ext cx="9144000" cy="457200"/>
            </a:xfrm>
            <a:prstGeom prst="rect">
              <a:avLst/>
            </a:prstGeom>
            <a:solidFill>
              <a:schemeClr val="accent6">
                <a:shade val="1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050" y="0"/>
              <a:ext cx="9144000" cy="1981200"/>
            </a:xfrm>
            <a:prstGeom prst="rect">
              <a:avLst/>
            </a:prstGeom>
            <a:gradFill flip="none" rotWithShape="1">
              <a:gsLst>
                <a:gs pos="33000">
                  <a:schemeClr val="accent3"/>
                </a:gs>
                <a:gs pos="100000">
                  <a:schemeClr val="bg1">
                    <a:alpha val="0"/>
                  </a:schemeClr>
                </a:gs>
              </a:gsLst>
              <a:lin ang="5400000" scaled="1"/>
              <a:tileRect/>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685800" y="1952625"/>
            <a:ext cx="7772400" cy="666750"/>
          </a:xfrm>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685800" y="2667000"/>
            <a:ext cx="7772400" cy="381000"/>
          </a:xfrm>
        </p:spPr>
        <p:txBody>
          <a:bodyPr/>
          <a:lstStyle>
            <a:lvl1pPr marL="0" indent="0" algn="ctr">
              <a:buNone/>
              <a:defRPr sz="1600">
                <a:solidFill>
                  <a:schemeClr val="bg1"/>
                </a:solidFill>
                <a:effectLst>
                  <a:outerShdw blurRad="254000" algn="tl" rotWithShape="0">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lgn="r"/>
            <a:fld id="{8F67D422-08A8-451B-9A67-21962FC4B660}" type="datetimeFigureOut">
              <a:rPr kumimoji="0" lang="ru-RU" sz="1100" smtClean="0"/>
              <a:pPr algn="r"/>
              <a:t>16.02.2018</a:t>
            </a:fld>
            <a:endParaRPr kumimoji="0" lang="ru-RU"/>
          </a:p>
        </p:txBody>
      </p:sp>
      <p:sp>
        <p:nvSpPr>
          <p:cNvPr id="5" name="Footer Placeholder 4"/>
          <p:cNvSpPr>
            <a:spLocks noGrp="1"/>
          </p:cNvSpPr>
          <p:nvPr>
            <p:ph type="ftr" sz="quarter" idx="11"/>
          </p:nvPr>
        </p:nvSpPr>
        <p:spPr/>
        <p:txBody>
          <a:bodyPr/>
          <a:lstStyle/>
          <a:p>
            <a:endParaRPr kumimoji="0" lang="ru-RU"/>
          </a:p>
        </p:txBody>
      </p:sp>
      <p:sp>
        <p:nvSpPr>
          <p:cNvPr id="6" name="Slide Number Placeholder 5"/>
          <p:cNvSpPr>
            <a:spLocks noGrp="1"/>
          </p:cNvSpPr>
          <p:nvPr>
            <p:ph type="sldNum" sz="quarter" idx="12"/>
          </p:nvPr>
        </p:nvSpPr>
        <p:spPr/>
        <p:txBody>
          <a:bodyPr/>
          <a:lstStyle/>
          <a:p>
            <a:fld id="{169B2101-2E9F-420A-91A3-890890D84497}" type="slidenum">
              <a:rPr kumimoji="0" lang="ru-RU" sz="1200" smtClean="0"/>
              <a:pPr/>
              <a:t>‹#›</a:t>
            </a:fld>
            <a:endParaRPr kumimoji="0" lang="ru-RU"/>
          </a:p>
        </p:txBody>
      </p:sp>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accent6">
            <a:shade val="10000"/>
          </a:schemeClr>
        </a:solidFill>
        <a:effectLst/>
      </p:bgPr>
    </p:bg>
    <p:spTree>
      <p:nvGrpSpPr>
        <p:cNvPr id="1" name=""/>
        <p:cNvGrpSpPr/>
        <p:nvPr/>
      </p:nvGrpSpPr>
      <p:grpSpPr>
        <a:xfrm>
          <a:off x="0" y="0"/>
          <a:ext cx="0" cy="0"/>
          <a:chOff x="0" y="0"/>
          <a:chExt cx="0" cy="0"/>
        </a:xfrm>
      </p:grpSpPr>
      <p:grpSp>
        <p:nvGrpSpPr>
          <p:cNvPr id="4" name="Group 9"/>
          <p:cNvGrpSpPr/>
          <p:nvPr/>
        </p:nvGrpSpPr>
        <p:grpSpPr>
          <a:xfrm>
            <a:off x="0" y="228600"/>
            <a:ext cx="9144000" cy="6400800"/>
            <a:chOff x="0" y="228600"/>
            <a:chExt cx="9144000" cy="6400800"/>
          </a:xfrm>
        </p:grpSpPr>
        <p:pic>
          <p:nvPicPr>
            <p:cNvPr id="7" name="Rectangle 6"/>
            <p:cNvPicPr>
              <a:picLocks noChangeAspect="1"/>
            </p:cNvPicPr>
            <p:nvPr/>
          </p:nvPicPr>
          <p:blipFill>
            <a:blip r:embed="rId2" cstate="print"/>
            <a:stretch>
              <a:fillRect/>
            </a:stretch>
          </p:blipFill>
          <p:spPr>
            <a:xfrm>
              <a:off x="0" y="228600"/>
              <a:ext cx="9144000" cy="6400800"/>
            </a:xfrm>
            <a:prstGeom prst="rect">
              <a:avLst/>
            </a:prstGeom>
            <a:noFill/>
            <a:ln>
              <a:noFill/>
            </a:ln>
          </p:spPr>
        </p:pic>
        <p:sp>
          <p:nvSpPr>
            <p:cNvPr id="8" name="Rectangle 7"/>
            <p:cNvSpPr/>
            <p:nvPr/>
          </p:nvSpPr>
          <p:spPr>
            <a:xfrm>
              <a:off x="0" y="228600"/>
              <a:ext cx="9144000" cy="6400800"/>
            </a:xfrm>
            <a:prstGeom prst="rect">
              <a:avLst/>
            </a:prstGeom>
            <a:solidFill>
              <a:schemeClr val="accent2">
                <a:shade val="50000"/>
                <a:alpha val="93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28600"/>
              <a:ext cx="9144000" cy="6199632"/>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762000" y="3505200"/>
            <a:ext cx="77724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762000" y="4876801"/>
            <a:ext cx="77724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34A75-8E52-44F7-BD7A-23DAF00B0024}" type="datetimeFigureOut">
              <a:rPr lang="ru-RU" smtClean="0"/>
              <a:pPr/>
              <a:t>16.02.2018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33657E8-550F-40FC-B610-F1A504C3291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9.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6.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1.xml"/><Relationship Id="rId1" Type="http://schemas.openxmlformats.org/officeDocument/2006/relationships/slideLayout" Target="../slideLayouts/slideLayout83.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theme" Target="../theme/theme12.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11.jpeg"/><Relationship Id="rId5" Type="http://schemas.openxmlformats.org/officeDocument/2006/relationships/slideLayout" Target="../slideLayouts/slideLayout97.xml"/><Relationship Id="rId10" Type="http://schemas.openxmlformats.org/officeDocument/2006/relationships/theme" Target="../theme/theme13.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3.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7.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image" Target="../media/image6.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5.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4.jpe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58.xml"/><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20.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6" Type="http://schemas.openxmlformats.org/officeDocument/2006/relationships/image" Target="../media/image6.png"/><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5.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8.jpe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1.xml"/><Relationship Id="rId1" Type="http://schemas.openxmlformats.org/officeDocument/2006/relationships/slideLayout" Target="../slideLayouts/slideLayout171.xml"/><Relationship Id="rId4" Type="http://schemas.openxmlformats.org/officeDocument/2006/relationships/image" Target="../media/image7.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172.xml"/><Relationship Id="rId4" Type="http://schemas.openxmlformats.org/officeDocument/2006/relationships/image" Target="../media/image7.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9.jpe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3.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6.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5.png"/></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1.pn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5.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1.pn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6.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2.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pn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7.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3.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8.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video" Target="../media/media1.wmv"/><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9.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2.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microsoft.com/office/2007/relationships/media" Target="../media/media1.wm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image" Target="../media/image1.png"/><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30.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31.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pn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32.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image" Target="../media/image2.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3.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33.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video" Target="../media/media1.wmv"/><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4.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image" Target="../media/image12.png"/><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microsoft.com/office/2007/relationships/media" Target="../media/media1.wmv"/></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5.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5.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57.xml"/><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6.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5.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0.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71.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777"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sp>
        <p:nvSpPr>
          <p:cNvPr id="20" name="Rectangle 2"/>
          <p:cNvSpPr>
            <a:spLocks noGrp="1"/>
          </p:cNvSpPr>
          <p:nvPr>
            <p:ph type="title"/>
          </p:nvPr>
        </p:nvSpPr>
        <p:spPr>
          <a:xfrm>
            <a:off x="914400" y="457200"/>
            <a:ext cx="7696200" cy="1143000"/>
          </a:xfrm>
          <a:prstGeom prst="rect">
            <a:avLst/>
          </a:prstGeom>
        </p:spPr>
        <p:txBody>
          <a:bodyPr vert="horz" anchor="b">
            <a:normAutofit/>
          </a:bodyPr>
          <a:lstStyle>
            <a:extLst/>
          </a:lstStyle>
          <a:p>
            <a:pPr eaLnBrk="1" latinLnBrk="0" hangingPunct="1"/>
            <a:r>
              <a:rPr kumimoji="0" lang="ru-RU" smtClean="0"/>
              <a:t>Образец заголовка</a:t>
            </a:r>
            <a:endParaRPr kumimoji="0" lang="en-US" smtClean="0"/>
          </a:p>
        </p:txBody>
      </p:sp>
      <p:sp>
        <p:nvSpPr>
          <p:cNvPr id="5" name="Rectangle 3"/>
          <p:cNvSpPr>
            <a:spLocks noGrp="1"/>
          </p:cNvSpPr>
          <p:nvPr>
            <p:ph type="body" idx="1"/>
          </p:nvPr>
        </p:nvSpPr>
        <p:spPr>
          <a:xfrm>
            <a:off x="914400" y="1905000"/>
            <a:ext cx="7467600" cy="42211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9" name="Rectangle 4"/>
          <p:cNvSpPr>
            <a:spLocks noGrp="1"/>
          </p:cNvSpPr>
          <p:nvPr>
            <p:ph type="dt" sz="half" idx="2"/>
          </p:nvPr>
        </p:nvSpPr>
        <p:spPr>
          <a:xfrm>
            <a:off x="6705600" y="6248400"/>
            <a:ext cx="1828800" cy="323850"/>
          </a:xfrm>
          <a:prstGeom prst="rect">
            <a:avLst/>
          </a:prstGeom>
        </p:spPr>
        <p:txBody>
          <a:bodyPr vert="horz" anchor="ctr"/>
          <a:lstStyle>
            <a:lvl1pPr eaLnBrk="1" latinLnBrk="0" hangingPunct="1">
              <a:defRPr kumimoji="0" lang="ru-RU" sz="1100"/>
            </a:lvl1pPr>
            <a:extLst/>
          </a:lstStyle>
          <a:p>
            <a:fld id="{91934A75-8E52-44F7-BD7A-23DAF00B0024}" type="datetimeFigureOut">
              <a:rPr lang="ru-RU" smtClean="0"/>
              <a:pPr/>
              <a:t>16.02.2018</a:t>
            </a:fld>
            <a:endParaRPr lang="ru-RU"/>
          </a:p>
        </p:txBody>
      </p:sp>
      <p:sp>
        <p:nvSpPr>
          <p:cNvPr id="18" name="Rectangle 5"/>
          <p:cNvSpPr>
            <a:spLocks noGrp="1"/>
          </p:cNvSpPr>
          <p:nvPr>
            <p:ph type="ftr" sz="quarter" idx="3"/>
          </p:nvPr>
        </p:nvSpPr>
        <p:spPr>
          <a:xfrm>
            <a:off x="457200" y="6248400"/>
            <a:ext cx="3260886" cy="323850"/>
          </a:xfrm>
          <a:prstGeom prst="rect">
            <a:avLst/>
          </a:prstGeom>
        </p:spPr>
        <p:txBody>
          <a:bodyPr vert="horz"/>
          <a:lstStyle>
            <a:lvl1pPr eaLnBrk="1" latinLnBrk="0" hangingPunct="1">
              <a:defRPr kumimoji="0" lang="ru-RU" sz="1200"/>
            </a:lvl1pPr>
            <a:extLst/>
          </a:lstStyle>
          <a:p>
            <a:endParaRPr lang="ru-RU"/>
          </a:p>
        </p:txBody>
      </p:sp>
      <p:sp>
        <p:nvSpPr>
          <p:cNvPr id="7" name="Slide Number Placeholder 6"/>
          <p:cNvSpPr>
            <a:spLocks noGrp="1"/>
          </p:cNvSpPr>
          <p:nvPr>
            <p:ph type="sldNum" sz="quarter" idx="4"/>
          </p:nvPr>
        </p:nvSpPr>
        <p:spPr>
          <a:xfrm>
            <a:off x="8714936" y="6151098"/>
            <a:ext cx="429064" cy="457200"/>
          </a:xfrm>
          <a:prstGeom prst="rect">
            <a:avLst/>
          </a:prstGeom>
        </p:spPr>
        <p:txBody>
          <a:bodyPr vert="horz" anchor="ctr"/>
          <a:lstStyle>
            <a:lvl1pPr eaLnBrk="1" latinLnBrk="0" hangingPunct="1">
              <a:defRPr kumimoji="0" lang="ru-RU" sz="1200"/>
            </a:lvl1pPr>
            <a:extLst/>
          </a:lstStyle>
          <a:p>
            <a:fld id="{D33657E8-550F-40FC-B610-F1A504C3291E}" type="slidenum">
              <a:rPr lang="ru-RU" smtClean="0"/>
              <a:pPr/>
              <a:t>‹#›</a:t>
            </a:fld>
            <a:endParaRPr lang="ru-RU"/>
          </a:p>
        </p:txBody>
      </p:sp>
      <p:grpSp>
        <p:nvGrpSpPr>
          <p:cNvPr id="2" name="Group 23"/>
          <p:cNvGrpSpPr/>
          <p:nvPr/>
        </p:nvGrpSpPr>
        <p:grpSpPr>
          <a:xfrm>
            <a:off x="11555" y="2000250"/>
            <a:ext cx="133350" cy="533400"/>
            <a:chOff x="0" y="2000250"/>
            <a:chExt cx="3733800" cy="533400"/>
          </a:xfrm>
        </p:grpSpPr>
        <p:sp>
          <p:nvSpPr>
            <p:cNvPr id="3" name="Rectangle 14"/>
            <p:cNvSpPr/>
            <p:nvPr/>
          </p:nvSpPr>
          <p:spPr>
            <a:xfrm>
              <a:off x="0" y="2381250"/>
              <a:ext cx="373380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8" name="Rectangle 14"/>
            <p:cNvSpPr/>
            <p:nvPr/>
          </p:nvSpPr>
          <p:spPr>
            <a:xfrm>
              <a:off x="0" y="2305050"/>
              <a:ext cx="373380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4" name="Rectangle 14"/>
            <p:cNvSpPr/>
            <p:nvPr/>
          </p:nvSpPr>
          <p:spPr>
            <a:xfrm>
              <a:off x="0" y="2228850"/>
              <a:ext cx="373380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12" name="Rectangle 14"/>
            <p:cNvSpPr/>
            <p:nvPr/>
          </p:nvSpPr>
          <p:spPr>
            <a:xfrm>
              <a:off x="0" y="2152650"/>
              <a:ext cx="373380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9" name="Rectangle 14"/>
            <p:cNvSpPr/>
            <p:nvPr/>
          </p:nvSpPr>
          <p:spPr>
            <a:xfrm>
              <a:off x="0" y="2076450"/>
              <a:ext cx="373380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1" name="Rectangle 14"/>
            <p:cNvSpPr/>
            <p:nvPr/>
          </p:nvSpPr>
          <p:spPr>
            <a:xfrm>
              <a:off x="0" y="20002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31" name="Rectangle 14"/>
            <p:cNvSpPr/>
            <p:nvPr/>
          </p:nvSpPr>
          <p:spPr>
            <a:xfrm>
              <a:off x="0" y="2457450"/>
              <a:ext cx="373380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grpSp>
        <p:nvGrpSpPr>
          <p:cNvPr id="6" name="Group 35"/>
          <p:cNvGrpSpPr/>
          <p:nvPr/>
        </p:nvGrpSpPr>
        <p:grpSpPr>
          <a:xfrm>
            <a:off x="8584055" y="2000250"/>
            <a:ext cx="552450" cy="542925"/>
            <a:chOff x="8667750" y="2000250"/>
            <a:chExt cx="476250" cy="542925"/>
          </a:xfrm>
        </p:grpSpPr>
        <p:sp>
          <p:nvSpPr>
            <p:cNvPr id="13" name="Rectangle 14"/>
            <p:cNvSpPr/>
            <p:nvPr/>
          </p:nvSpPr>
          <p:spPr>
            <a:xfrm>
              <a:off x="8667750" y="2381250"/>
              <a:ext cx="476250" cy="76200"/>
            </a:xfrm>
            <a:prstGeom prst="rect">
              <a:avLst/>
            </a:prstGeom>
          </p:spPr>
          <p:style>
            <a:lnRef idx="1">
              <a:schemeClr val="accent6"/>
            </a:lnRef>
            <a:fillRef idx="3">
              <a:schemeClr val="accent6"/>
            </a:fillRef>
            <a:effectRef idx="3">
              <a:schemeClr val="accent6"/>
            </a:effectRef>
            <a:fontRef idx="minor">
              <a:schemeClr val="lt1"/>
            </a:fontRef>
          </p:style>
          <p:txBody>
            <a:bodyPr anchor="ctr"/>
            <a:lstStyle>
              <a:extLst/>
            </a:lstStyle>
            <a:p>
              <a:pPr algn="ctr"/>
              <a:endParaRPr kumimoji="0" lang="ru-RU"/>
            </a:p>
          </p:txBody>
        </p:sp>
        <p:sp>
          <p:nvSpPr>
            <p:cNvPr id="24" name="Rectangle 14"/>
            <p:cNvSpPr/>
            <p:nvPr/>
          </p:nvSpPr>
          <p:spPr>
            <a:xfrm>
              <a:off x="8667750" y="2305050"/>
              <a:ext cx="476250" cy="76200"/>
            </a:xfrm>
            <a:prstGeom prst="rect">
              <a:avLst/>
            </a:prstGeom>
          </p:spPr>
          <p:style>
            <a:lnRef idx="1">
              <a:schemeClr val="accent5"/>
            </a:lnRef>
            <a:fillRef idx="3">
              <a:schemeClr val="accent5"/>
            </a:fillRef>
            <a:effectRef idx="3">
              <a:schemeClr val="accent5"/>
            </a:effectRef>
            <a:fontRef idx="minor">
              <a:schemeClr val="lt1"/>
            </a:fontRef>
          </p:style>
          <p:txBody>
            <a:bodyPr anchor="ctr"/>
            <a:lstStyle>
              <a:extLst/>
            </a:lstStyle>
            <a:p>
              <a:pPr algn="ctr"/>
              <a:endParaRPr kumimoji="0" lang="ru-RU"/>
            </a:p>
          </p:txBody>
        </p:sp>
        <p:sp>
          <p:nvSpPr>
            <p:cNvPr id="19" name="Rectangle 14"/>
            <p:cNvSpPr/>
            <p:nvPr/>
          </p:nvSpPr>
          <p:spPr>
            <a:xfrm>
              <a:off x="8667750" y="2228850"/>
              <a:ext cx="476250" cy="76200"/>
            </a:xfrm>
            <a:prstGeom prst="rect">
              <a:avLst/>
            </a:prstGeom>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
          <p:nvSpPr>
            <p:cNvPr id="30" name="Rectangle 14"/>
            <p:cNvSpPr/>
            <p:nvPr/>
          </p:nvSpPr>
          <p:spPr>
            <a:xfrm>
              <a:off x="8667750" y="2152650"/>
              <a:ext cx="476250" cy="76200"/>
            </a:xfrm>
            <a:prstGeom prst="rect">
              <a:avLst/>
            </a:prstGeom>
          </p:spPr>
          <p:style>
            <a:lnRef idx="1">
              <a:schemeClr val="accent3"/>
            </a:lnRef>
            <a:fillRef idx="3">
              <a:schemeClr val="accent3"/>
            </a:fillRef>
            <a:effectRef idx="3">
              <a:schemeClr val="accent3"/>
            </a:effectRef>
            <a:fontRef idx="minor">
              <a:schemeClr val="lt1"/>
            </a:fontRef>
          </p:style>
          <p:txBody>
            <a:bodyPr anchor="ctr"/>
            <a:lstStyle>
              <a:extLst/>
            </a:lstStyle>
            <a:p>
              <a:pPr algn="ctr"/>
              <a:endParaRPr kumimoji="0" lang="ru-RU"/>
            </a:p>
          </p:txBody>
        </p:sp>
        <p:sp>
          <p:nvSpPr>
            <p:cNvPr id="17" name="Rectangle 14"/>
            <p:cNvSpPr/>
            <p:nvPr/>
          </p:nvSpPr>
          <p:spPr>
            <a:xfrm>
              <a:off x="8667750" y="2076450"/>
              <a:ext cx="476250" cy="76200"/>
            </a:xfrm>
            <a:prstGeom prst="rect">
              <a:avLst/>
            </a:prstGeom>
          </p:spPr>
          <p:style>
            <a:lnRef idx="1">
              <a:schemeClr val="accent2"/>
            </a:lnRef>
            <a:fillRef idx="3">
              <a:schemeClr val="accent2"/>
            </a:fillRef>
            <a:effectRef idx="3">
              <a:schemeClr val="accent2"/>
            </a:effectRef>
            <a:fontRef idx="minor">
              <a:schemeClr val="lt1"/>
            </a:fontRef>
          </p:style>
          <p:txBody>
            <a:bodyPr anchor="ctr"/>
            <a:lstStyle>
              <a:extLst/>
            </a:lstStyle>
            <a:p>
              <a:pPr algn="ctr"/>
              <a:endParaRPr kumimoji="0" lang="ru-RU"/>
            </a:p>
          </p:txBody>
        </p:sp>
        <p:sp>
          <p:nvSpPr>
            <p:cNvPr id="16" name="Rectangle 14"/>
            <p:cNvSpPr/>
            <p:nvPr/>
          </p:nvSpPr>
          <p:spPr>
            <a:xfrm>
              <a:off x="8667750" y="2000250"/>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sp>
          <p:nvSpPr>
            <p:cNvPr id="15" name="Rectangle 14"/>
            <p:cNvSpPr/>
            <p:nvPr/>
          </p:nvSpPr>
          <p:spPr>
            <a:xfrm>
              <a:off x="8667750" y="2466975"/>
              <a:ext cx="476250" cy="76200"/>
            </a:xfrm>
            <a:prstGeom prst="rect">
              <a:avLst/>
            </a:prstGeom>
          </p:spPr>
          <p:style>
            <a:lnRef idx="1">
              <a:schemeClr val="accent1"/>
            </a:lnRef>
            <a:fillRef idx="3">
              <a:schemeClr val="accent1"/>
            </a:fillRef>
            <a:effectRef idx="3">
              <a:schemeClr val="accent1"/>
            </a:effectRef>
            <a:fontRef idx="minor">
              <a:schemeClr val="lt1"/>
            </a:fontRef>
          </p:style>
          <p:txBody>
            <a:bodyPr anchor="ctr"/>
            <a:lstStyle>
              <a:extLst/>
            </a:lstStyle>
            <a:p>
              <a:pPr algn="ctr"/>
              <a:endParaRPr kumimoji="0" lang="ru-RU"/>
            </a:p>
          </p:txBody>
        </p:sp>
      </p:grpSp>
      <p:sp>
        <p:nvSpPr>
          <p:cNvPr id="23" name="Oval 28"/>
          <p:cNvSpPr/>
          <p:nvPr/>
        </p:nvSpPr>
        <p:spPr>
          <a:xfrm>
            <a:off x="8572500" y="6324600"/>
            <a:ext cx="152400" cy="152400"/>
          </a:xfrm>
          <a:prstGeom prst="ellipse">
            <a:avLst/>
          </a:prstGeom>
          <a:effectLst/>
        </p:spPr>
        <p:style>
          <a:lnRef idx="1">
            <a:schemeClr val="accent4"/>
          </a:lnRef>
          <a:fillRef idx="3">
            <a:schemeClr val="accent4"/>
          </a:fillRef>
          <a:effectRef idx="3">
            <a:schemeClr val="accent4"/>
          </a:effectRef>
          <a:fontRef idx="minor">
            <a:schemeClr val="lt1"/>
          </a:fontRef>
        </p:style>
        <p:txBody>
          <a:bodyPr anchor="ctr"/>
          <a:lstStyle>
            <a:extLst/>
          </a:lstStyle>
          <a:p>
            <a:pPr algn="ctr"/>
            <a:endParaRPr kumimoji="0" lang="ru-RU"/>
          </a:p>
        </p:txBody>
      </p:sp>
    </p:spTree>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transition>
    <p:fade/>
  </p:transition>
  <p:timing>
    <p:tnLst>
      <p:par>
        <p:cTn id="1" dur="indefinite" restart="never" nodeType="tmRoot"/>
      </p:par>
    </p:tnLst>
  </p:timing>
  <p:txStyles>
    <p:titleStyle>
      <a:lvl1pPr algn="l" rtl="0" eaLnBrk="1" latinLnBrk="0" hangingPunct="1">
        <a:spcBef>
          <a:spcPct val="0"/>
        </a:spcBef>
        <a:buNone/>
        <a:defRPr kumimoji="0" lang="ru-RU" sz="3600">
          <a:solidFill>
            <a:schemeClr val="tx1"/>
          </a:solidFill>
          <a:latin typeface="+mj-lt"/>
          <a:ea typeface="+mj-ea"/>
          <a:cs typeface="+mj-cs"/>
        </a:defRPr>
      </a:lvl1pPr>
      <a:lvl2pPr eaLnBrk="1" latinLnBrk="0" hangingPunct="1">
        <a:defRPr kumimoji="0" lang="ru-RU">
          <a:solidFill>
            <a:schemeClr val="tx2"/>
          </a:solidFill>
        </a:defRPr>
      </a:lvl2pPr>
      <a:lvl3pPr eaLnBrk="1" latinLnBrk="0" hangingPunct="1">
        <a:defRPr kumimoji="0" lang="ru-RU">
          <a:solidFill>
            <a:schemeClr val="tx2"/>
          </a:solidFill>
        </a:defRPr>
      </a:lvl3pPr>
      <a:lvl4pPr eaLnBrk="1" latinLnBrk="0" hangingPunct="1">
        <a:defRPr kumimoji="0" lang="ru-RU">
          <a:solidFill>
            <a:schemeClr val="tx2"/>
          </a:solidFill>
        </a:defRPr>
      </a:lvl4pPr>
      <a:lvl5pPr eaLnBrk="1" latinLnBrk="0" hangingPunct="1">
        <a:defRPr kumimoji="0" lang="ru-RU">
          <a:solidFill>
            <a:schemeClr val="tx2"/>
          </a:solidFill>
        </a:defRPr>
      </a:lvl5pPr>
      <a:lvl6pPr eaLnBrk="1" latinLnBrk="0" hangingPunct="1">
        <a:defRPr kumimoji="0" lang="ru-RU">
          <a:solidFill>
            <a:schemeClr val="tx2"/>
          </a:solidFill>
        </a:defRPr>
      </a:lvl6pPr>
      <a:lvl7pPr eaLnBrk="1" latinLnBrk="0" hangingPunct="1">
        <a:defRPr kumimoji="0" lang="ru-RU">
          <a:solidFill>
            <a:schemeClr val="tx2"/>
          </a:solidFill>
        </a:defRPr>
      </a:lvl7pPr>
      <a:lvl8pPr eaLnBrk="1" latinLnBrk="0" hangingPunct="1">
        <a:defRPr kumimoji="0" lang="ru-RU">
          <a:solidFill>
            <a:schemeClr val="tx2"/>
          </a:solidFill>
        </a:defRPr>
      </a:lvl8pPr>
      <a:lvl9pPr eaLnBrk="1" latinLnBrk="0" hangingPunct="1">
        <a:defRPr kumimoji="0" lang="ru-RU">
          <a:solidFill>
            <a:schemeClr val="tx2"/>
          </a:solidFill>
        </a:defRPr>
      </a:lvl9pPr>
      <a:extLst/>
    </p:titleStyle>
    <p:bodyStyle>
      <a:lvl1pPr marL="342900" indent="-342900" algn="l" rtl="0" eaLnBrk="1" latinLnBrk="0" hangingPunct="1">
        <a:spcBef>
          <a:spcPct val="20000"/>
        </a:spcBef>
        <a:buChar char="•"/>
        <a:defRPr kumimoji="0" lang="ru-RU" sz="2000">
          <a:solidFill>
            <a:schemeClr val="tx1"/>
          </a:solidFill>
          <a:latin typeface="+mn-lt"/>
          <a:ea typeface="+mn-ea"/>
          <a:cs typeface="+mn-cs"/>
        </a:defRPr>
      </a:lvl1pPr>
      <a:lvl2pPr marL="742950" indent="-285750" algn="l" rtl="0" eaLnBrk="1" latinLnBrk="0" hangingPunct="1">
        <a:spcBef>
          <a:spcPct val="20000"/>
        </a:spcBef>
        <a:buChar char="–"/>
        <a:defRPr kumimoji="0" lang="ru-RU" sz="2000">
          <a:solidFill>
            <a:schemeClr val="tx1"/>
          </a:solidFill>
          <a:latin typeface="+mn-lt"/>
          <a:ea typeface="+mn-ea"/>
          <a:cs typeface="+mn-cs"/>
        </a:defRPr>
      </a:lvl2pPr>
      <a:lvl3pPr marL="1143000" indent="-228600" algn="l" rtl="0" eaLnBrk="1" latinLnBrk="0" hangingPunct="1">
        <a:spcBef>
          <a:spcPct val="20000"/>
        </a:spcBef>
        <a:buChar char="•"/>
        <a:defRPr kumimoji="0" lang="ru-RU" sz="2000">
          <a:solidFill>
            <a:schemeClr val="tx1"/>
          </a:solidFill>
          <a:latin typeface="+mn-lt"/>
          <a:ea typeface="+mn-ea"/>
          <a:cs typeface="+mn-cs"/>
        </a:defRPr>
      </a:lvl3pPr>
      <a:lvl4pPr marL="1600200" indent="-228600" algn="l" rtl="0" eaLnBrk="1" latinLnBrk="0" hangingPunct="1">
        <a:spcBef>
          <a:spcPct val="20000"/>
        </a:spcBef>
        <a:buChar char="–"/>
        <a:defRPr kumimoji="0" lang="ru-RU" sz="2000">
          <a:solidFill>
            <a:schemeClr val="tx1"/>
          </a:solidFill>
          <a:latin typeface="+mn-lt"/>
          <a:ea typeface="+mn-ea"/>
          <a:cs typeface="+mn-cs"/>
        </a:defRPr>
      </a:lvl4pPr>
      <a:lvl5pPr marL="2057400" indent="-228600" algn="l" rtl="0" eaLnBrk="1" latinLnBrk="0" hangingPunct="1">
        <a:spcBef>
          <a:spcPct val="20000"/>
        </a:spcBef>
        <a:buChar char="»"/>
        <a:defRPr kumimoji="0" lang="ru-RU" sz="2000">
          <a:solidFill>
            <a:schemeClr val="tx1"/>
          </a:solidFill>
          <a:latin typeface="+mn-lt"/>
          <a:ea typeface="+mn-ea"/>
          <a:cs typeface="+mn-cs"/>
        </a:defRPr>
      </a:lvl5pPr>
      <a:lvl6pPr marL="2514600" indent="-228600" algn="l" rtl="0" eaLnBrk="1" latinLnBrk="0" hangingPunct="1">
        <a:spcBef>
          <a:spcPct val="20000"/>
        </a:spcBef>
        <a:buChar char="•"/>
        <a:defRPr kumimoji="0" lang="ru-RU" sz="2000">
          <a:solidFill>
            <a:schemeClr val="tx1"/>
          </a:solidFill>
          <a:latin typeface="+mn-lt"/>
          <a:ea typeface="+mn-ea"/>
          <a:cs typeface="+mn-cs"/>
        </a:defRPr>
      </a:lvl6pPr>
      <a:lvl7pPr marL="2971800" indent="-228600" algn="l" rtl="0" eaLnBrk="1" latinLnBrk="0" hangingPunct="1">
        <a:spcBef>
          <a:spcPct val="20000"/>
        </a:spcBef>
        <a:buChar char="•"/>
        <a:defRPr kumimoji="0" lang="ru-RU" sz="2000">
          <a:solidFill>
            <a:schemeClr val="tx1"/>
          </a:solidFill>
          <a:latin typeface="+mn-lt"/>
          <a:ea typeface="+mn-ea"/>
          <a:cs typeface="+mn-cs"/>
        </a:defRPr>
      </a:lvl7pPr>
      <a:lvl8pPr marL="3429000" indent="-228600" algn="l" rtl="0" eaLnBrk="1" latinLnBrk="0" hangingPunct="1">
        <a:spcBef>
          <a:spcPct val="20000"/>
        </a:spcBef>
        <a:buChar char="•"/>
        <a:defRPr kumimoji="0" lang="ru-RU" sz="2000">
          <a:solidFill>
            <a:schemeClr val="tx1"/>
          </a:solidFill>
          <a:latin typeface="+mn-lt"/>
          <a:ea typeface="+mn-ea"/>
          <a:cs typeface="+mn-cs"/>
        </a:defRPr>
      </a:lvl8pPr>
      <a:lvl9pPr marL="3886200" indent="-228600" algn="l" rtl="0" eaLnBrk="1" latinLnBrk="0" hangingPunct="1">
        <a:spcBef>
          <a:spcPct val="20000"/>
        </a:spcBef>
        <a:buChar char="•"/>
        <a:defRPr kumimoji="0" lang="ru-RU" sz="2000">
          <a:solidFill>
            <a:schemeClr val="tx1"/>
          </a:solidFill>
          <a:latin typeface="+mn-lt"/>
          <a:ea typeface="+mn-ea"/>
          <a:cs typeface="+mn-cs"/>
        </a:defRPr>
      </a:lvl9pPr>
      <a:extLst/>
    </p:bodyStyle>
    <p:otherStyle>
      <a:lvl1pPr marL="0" algn="l" rtl="0" eaLnBrk="1" latinLnBrk="0" hangingPunct="1">
        <a:defRPr kumimoji="0" lang="ru-RU">
          <a:solidFill>
            <a:schemeClr val="tx1"/>
          </a:solidFill>
          <a:latin typeface="+mn-lt"/>
          <a:ea typeface="+mn-ea"/>
          <a:cs typeface="+mn-cs"/>
        </a:defRPr>
      </a:lvl1pPr>
      <a:lvl2pPr marL="457200" algn="l" rtl="0" eaLnBrk="1" latinLnBrk="0" hangingPunct="1">
        <a:defRPr kumimoji="0" lang="ru-RU">
          <a:solidFill>
            <a:schemeClr val="tx1"/>
          </a:solidFill>
          <a:latin typeface="+mn-lt"/>
          <a:ea typeface="+mn-ea"/>
          <a:cs typeface="+mn-cs"/>
        </a:defRPr>
      </a:lvl2pPr>
      <a:lvl3pPr marL="914400" algn="l" rtl="0" eaLnBrk="1" latinLnBrk="0" hangingPunct="1">
        <a:defRPr kumimoji="0" lang="ru-RU">
          <a:solidFill>
            <a:schemeClr val="tx1"/>
          </a:solidFill>
          <a:latin typeface="+mn-lt"/>
          <a:ea typeface="+mn-ea"/>
          <a:cs typeface="+mn-cs"/>
        </a:defRPr>
      </a:lvl3pPr>
      <a:lvl4pPr marL="1371600" algn="l" rtl="0" eaLnBrk="1" latinLnBrk="0" hangingPunct="1">
        <a:defRPr kumimoji="0" lang="ru-RU">
          <a:solidFill>
            <a:schemeClr val="tx1"/>
          </a:solidFill>
          <a:latin typeface="+mn-lt"/>
          <a:ea typeface="+mn-ea"/>
          <a:cs typeface="+mn-cs"/>
        </a:defRPr>
      </a:lvl4pPr>
      <a:lvl5pPr marL="1828800" algn="l" rtl="0" eaLnBrk="1" latinLnBrk="0" hangingPunct="1">
        <a:defRPr kumimoji="0" lang="ru-RU">
          <a:solidFill>
            <a:schemeClr val="tx1"/>
          </a:solidFill>
          <a:latin typeface="+mn-lt"/>
          <a:ea typeface="+mn-ea"/>
          <a:cs typeface="+mn-cs"/>
        </a:defRPr>
      </a:lvl5pPr>
      <a:lvl6pPr marL="2286000" algn="l" rtl="0" eaLnBrk="1" latinLnBrk="0" hangingPunct="1">
        <a:defRPr kumimoji="0" lang="ru-RU">
          <a:solidFill>
            <a:schemeClr val="tx1"/>
          </a:solidFill>
          <a:latin typeface="+mn-lt"/>
          <a:ea typeface="+mn-ea"/>
          <a:cs typeface="+mn-cs"/>
        </a:defRPr>
      </a:lvl6pPr>
      <a:lvl7pPr marL="2743200" algn="l" rtl="0" eaLnBrk="1" latinLnBrk="0" hangingPunct="1">
        <a:defRPr kumimoji="0" lang="ru-RU">
          <a:solidFill>
            <a:schemeClr val="tx1"/>
          </a:solidFill>
          <a:latin typeface="+mn-lt"/>
          <a:ea typeface="+mn-ea"/>
          <a:cs typeface="+mn-cs"/>
        </a:defRPr>
      </a:lvl7pPr>
      <a:lvl8pPr marL="3200400" algn="l" rtl="0" eaLnBrk="1" latinLnBrk="0" hangingPunct="1">
        <a:defRPr kumimoji="0" lang="ru-RU">
          <a:solidFill>
            <a:schemeClr val="tx1"/>
          </a:solidFill>
          <a:latin typeface="+mn-lt"/>
          <a:ea typeface="+mn-ea"/>
          <a:cs typeface="+mn-cs"/>
        </a:defRPr>
      </a:lvl8pPr>
      <a:lvl9pPr marL="3657600" algn="l" rtl="0" eaLnBrk="1" latinLnBrk="0" hangingPunct="1">
        <a:defRPr kumimoji="0" lang="ru-RU">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10"/>
          <p:cNvGrpSpPr/>
          <p:nvPr/>
        </p:nvGrpSpPr>
        <p:grpSpPr>
          <a:xfrm>
            <a:off x="0" y="0"/>
            <a:ext cx="9144000" cy="6858000"/>
            <a:chOff x="0" y="0"/>
            <a:chExt cx="9144000" cy="6858000"/>
          </a:xfrm>
        </p:grpSpPr>
        <p:sp>
          <p:nvSpPr>
            <p:cNvPr id="16" name="Rectangle 15"/>
            <p:cNvSpPr/>
            <p:nvPr/>
          </p:nvSpPr>
          <p:spPr>
            <a:xfrm>
              <a:off x="0" y="0"/>
              <a:ext cx="9144000" cy="6858000"/>
            </a:xfrm>
            <a:prstGeom prst="rect">
              <a:avLst/>
            </a:prstGeom>
            <a:solidFill>
              <a:schemeClr val="accent6">
                <a:shade val="10000"/>
              </a:schemeClr>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tangle 12"/>
            <p:cNvPicPr>
              <a:picLocks noChangeAspect="1"/>
            </p:cNvPicPr>
            <p:nvPr/>
          </p:nvPicPr>
          <p:blipFill>
            <a:blip r:embed="rId11" cstate="print"/>
            <a:stretch>
              <a:fillRect/>
            </a:stretch>
          </p:blipFill>
          <p:spPr>
            <a:xfrm>
              <a:off x="0" y="228600"/>
              <a:ext cx="9144000" cy="6400800"/>
            </a:xfrm>
            <a:prstGeom prst="rect">
              <a:avLst/>
            </a:prstGeom>
            <a:noFill/>
            <a:ln>
              <a:noFill/>
            </a:ln>
          </p:spPr>
        </p:pic>
        <p:sp>
          <p:nvSpPr>
            <p:cNvPr id="14" name="Rectangle 13"/>
            <p:cNvSpPr/>
            <p:nvPr/>
          </p:nvSpPr>
          <p:spPr>
            <a:xfrm>
              <a:off x="0" y="228600"/>
              <a:ext cx="9144000" cy="6400800"/>
            </a:xfrm>
            <a:prstGeom prst="rect">
              <a:avLst/>
            </a:prstGeom>
            <a:solidFill>
              <a:schemeClr val="accent2">
                <a:shade val="50000"/>
                <a:alpha val="90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371601"/>
              <a:ext cx="9144000" cy="5057775"/>
            </a:xfrm>
            <a:prstGeom prst="rect">
              <a:avLst/>
            </a:prstGeom>
            <a:gradFill>
              <a:gsLst>
                <a:gs pos="66000">
                  <a:schemeClr val="accent3">
                    <a:alpha val="79000"/>
                  </a:schemeClr>
                </a:gs>
                <a:gs pos="100000">
                  <a:schemeClr val="bg1">
                    <a:alpha val="50000"/>
                  </a:schemeClr>
                </a:gs>
              </a:gsLst>
              <a:lin ang="5400000" scaled="1"/>
            </a:gra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457200" y="227013"/>
            <a:ext cx="8229600" cy="1143000"/>
          </a:xfrm>
          <a:prstGeom prst="rect">
            <a:avLst/>
          </a:prstGeom>
        </p:spPr>
        <p:txBody>
          <a:bodyPr vert="horz" rtlCol="0" anchor="b" anchorCtr="0">
            <a:normAutofit/>
          </a:bodyPr>
          <a:lstStyle/>
          <a:p>
            <a:r>
              <a:rPr lang="ru-RU" smtClean="0"/>
              <a:t>Образец заголовка</a:t>
            </a:r>
            <a:endParaRPr lang="en-US"/>
          </a:p>
        </p:txBody>
      </p:sp>
      <p:sp>
        <p:nvSpPr>
          <p:cNvPr id="3" name="Text Placeholder 2"/>
          <p:cNvSpPr>
            <a:spLocks noGrp="1"/>
          </p:cNvSpPr>
          <p:nvPr>
            <p:ph type="body" idx="1"/>
          </p:nvPr>
        </p:nvSpPr>
        <p:spPr>
          <a:xfrm>
            <a:off x="457200" y="1514476"/>
            <a:ext cx="82296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457200" y="6392636"/>
            <a:ext cx="2133600" cy="365125"/>
          </a:xfrm>
          <a:prstGeom prst="rect">
            <a:avLst/>
          </a:prstGeom>
        </p:spPr>
        <p:txBody>
          <a:bodyPr vert="horz" rtlCol="0" anchor="ctr"/>
          <a:lstStyle>
            <a:lvl1pPr algn="l">
              <a:defRPr sz="1200">
                <a:solidFill>
                  <a:schemeClr val="bg1"/>
                </a:solidFill>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3"/>
          </p:nvPr>
        </p:nvSpPr>
        <p:spPr>
          <a:xfrm>
            <a:off x="3124200" y="6392636"/>
            <a:ext cx="2895600" cy="365125"/>
          </a:xfrm>
          <a:prstGeom prst="rect">
            <a:avLst/>
          </a:prstGeom>
        </p:spPr>
        <p:txBody>
          <a:bodyPr vert="horz" rtlCol="0" anchor="ctr"/>
          <a:lstStyle>
            <a:lvl1pPr algn="ctr">
              <a:defRPr sz="1200">
                <a:solidFill>
                  <a:schemeClr val="bg1"/>
                </a:solidFill>
              </a:defRPr>
            </a:lvl1pPr>
          </a:lstStyle>
          <a:p>
            <a:endParaRPr lang="ru-RU"/>
          </a:p>
        </p:txBody>
      </p:sp>
      <p:sp>
        <p:nvSpPr>
          <p:cNvPr id="6" name="Slide Number Placeholder 5"/>
          <p:cNvSpPr>
            <a:spLocks noGrp="1"/>
          </p:cNvSpPr>
          <p:nvPr>
            <p:ph type="sldNum" sz="quarter" idx="4"/>
          </p:nvPr>
        </p:nvSpPr>
        <p:spPr>
          <a:xfrm>
            <a:off x="6553200" y="6392636"/>
            <a:ext cx="2133600" cy="365125"/>
          </a:xfrm>
          <a:prstGeom prst="rect">
            <a:avLst/>
          </a:prstGeom>
        </p:spPr>
        <p:txBody>
          <a:bodyPr vert="horz" rtlCol="0" anchor="ctr"/>
          <a:lstStyle>
            <a:lvl1pPr algn="r">
              <a:defRPr sz="1200">
                <a:solidFill>
                  <a:schemeClr val="bg1"/>
                </a:solidFill>
              </a:defRPr>
            </a:lvl1pPr>
          </a:lstStyle>
          <a:p>
            <a:fld id="{D33657E8-550F-40FC-B610-F1A504C3291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Lst>
  <p:transition>
    <p:fade/>
  </p:transition>
  <p:timing>
    <p:tnLst>
      <p:par>
        <p:cTn id="1" dur="indefinite" restart="never" nodeType="tmRoot"/>
      </p:par>
    </p:tnLst>
  </p:timing>
  <p:txStyles>
    <p:titleStyle>
      <a:lvl1pPr algn="l" rtl="0" eaLnBrk="1" latinLnBrk="0" hangingPunct="1">
        <a:spcBef>
          <a:spcPct val="0"/>
        </a:spcBef>
        <a:buNone/>
        <a:defRPr sz="3600" kern="1200" cap="all" baseline="0">
          <a:solidFill>
            <a:schemeClr val="bg1"/>
          </a:solidFill>
          <a:effectLst>
            <a:outerShdw blurRad="254000" algn="tl" rotWithShape="0">
              <a:srgbClr val="000000">
                <a:alpha val="43137"/>
              </a:srgbClr>
            </a:outerShdw>
          </a:effectLst>
          <a:latin typeface="+mj-lt"/>
          <a:ea typeface="+mj-ea"/>
          <a:cs typeface="+mj-cs"/>
        </a:defRPr>
      </a:lvl1pPr>
    </p:titleStyle>
    <p:bodyStyle>
      <a:lvl1pPr marL="342900" indent="-342900" algn="l" rtl="0" eaLnBrk="1" latinLnBrk="0" hangingPunct="1">
        <a:spcBef>
          <a:spcPct val="20000"/>
        </a:spcBef>
        <a:buFont typeface="Arial"/>
        <a:buChar char="•"/>
        <a:defRPr sz="2800" kern="1200">
          <a:solidFill>
            <a:schemeClr val="accent6">
              <a:shade val="10000"/>
            </a:schemeClr>
          </a:solidFill>
          <a:latin typeface="+mj-lt"/>
          <a:ea typeface="+mn-ea"/>
          <a:cs typeface="+mn-cs"/>
        </a:defRPr>
      </a:lvl1pPr>
      <a:lvl2pPr marL="742950" indent="-285750" algn="l" rtl="0" eaLnBrk="1" latinLnBrk="0" hangingPunct="1">
        <a:spcBef>
          <a:spcPct val="20000"/>
        </a:spcBef>
        <a:buFont typeface="Arial"/>
        <a:buChar char="–"/>
        <a:defRPr sz="2400" kern="1200">
          <a:solidFill>
            <a:schemeClr val="accent6">
              <a:shade val="10000"/>
            </a:schemeClr>
          </a:solidFill>
          <a:latin typeface="+mj-lt"/>
          <a:ea typeface="+mn-ea"/>
          <a:cs typeface="+mn-cs"/>
        </a:defRPr>
      </a:lvl2pPr>
      <a:lvl3pPr marL="1143000" indent="-228600" algn="l" rtl="0" eaLnBrk="1" latinLnBrk="0" hangingPunct="1">
        <a:spcBef>
          <a:spcPct val="20000"/>
        </a:spcBef>
        <a:buFont typeface="Arial"/>
        <a:buChar char="•"/>
        <a:defRPr sz="2000" kern="1200">
          <a:solidFill>
            <a:schemeClr val="accent6">
              <a:shade val="10000"/>
            </a:schemeClr>
          </a:solidFill>
          <a:latin typeface="+mj-lt"/>
          <a:ea typeface="+mn-ea"/>
          <a:cs typeface="+mn-cs"/>
        </a:defRPr>
      </a:lvl3pPr>
      <a:lvl4pPr marL="16002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4pPr>
      <a:lvl5pPr marL="2057400" indent="-228600" algn="l" rtl="0" eaLnBrk="1" latinLnBrk="0" hangingPunct="1">
        <a:spcBef>
          <a:spcPct val="20000"/>
        </a:spcBef>
        <a:buFont typeface="Arial"/>
        <a:buChar char="»"/>
        <a:defRPr sz="1800" kern="1200">
          <a:solidFill>
            <a:schemeClr val="accent6">
              <a:shade val="10000"/>
            </a:schemeClr>
          </a:solidFill>
          <a:latin typeface="+mj-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3C024298-C9FF-4E83-9BFD-D6E0355DD2E1}"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16.02.2018</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860"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8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877"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6"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3C024298-C9FF-4E83-9BFD-D6E0355DD2E1}"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16.02.2018</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3"/>
            <p:extLst>
              <p:ext uri="{DAA4B4D4-6D71-4841-9C94-3DE7FCFB9230}">
                <p14:media xmlns="" xmlns:p14="http://schemas.microsoft.com/office/powerpoint/2010/main" r:embed="rId14"/>
              </p:ext>
            </p:extLst>
          </p:nvPr>
        </p:nvPicPr>
        <p:blipFill rotWithShape="1">
          <a:blip r:embed="rId15"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228600" y="177800"/>
            <a:ext cx="8686800" cy="6400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8600" y="1498600"/>
            <a:ext cx="8686800" cy="5080000"/>
          </a:xfrm>
          <a:prstGeom prst="rect">
            <a:avLst/>
          </a:prstGeom>
          <a:noFill/>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286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77789"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 xmlns:a14="http://schemas.microsoft.com/office/drawing/2010/main"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 xmlns:a14="http://schemas.microsoft.com/office/drawing/2010/main"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09E42025-E74D-4D83-BD7D-A6D4A7D38E1D}"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3C024298-C9FF-4E83-9BFD-D6E0355DD2E1}" type="slidenum">
              <a:rPr lang="ru-RU" smtClean="0"/>
              <a:pPr/>
              <a:t>‹#›</a:t>
            </a:fld>
            <a:endParaRPr lang="ru-RU"/>
          </a:p>
        </p:txBody>
      </p:sp>
    </p:spTree>
    <p:extLst>
      <p:ext uri="{BB962C8B-B14F-4D97-AF65-F5344CB8AC3E}">
        <p14:creationId xmlns=""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Небо"/>
          <p:cNvSpPr/>
          <p:nvPr/>
        </p:nvSpPr>
        <p:spPr>
          <a:xfrm>
            <a:off x="1914" y="-1"/>
            <a:ext cx="9141714"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lang="ru-RU" dirty="0"/>
          </a:p>
        </p:txBody>
      </p:sp>
      <p:sp>
        <p:nvSpPr>
          <p:cNvPr id="8" name="Вода3"/>
          <p:cNvSpPr/>
          <p:nvPr/>
        </p:nvSpPr>
        <p:spPr>
          <a:xfrm>
            <a:off x="1914" y="6064102"/>
            <a:ext cx="9141714"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9" name="Вода2"/>
          <p:cNvPicPr>
            <a:picLocks noChangeAspect="1"/>
          </p:cNvPicPr>
          <p:nvPr/>
        </p:nvPicPr>
        <p:blipFill rotWithShape="1">
          <a:blip r:embed="rId13" cstate="print">
            <a:extLst>
              <a:ext uri="{28A0092B-C50C-407E-A947-70E740481C1C}">
                <a14:useLocalDpi xmlns:a14="http://schemas.microsoft.com/office/drawing/2010/main" xmlns="" val="0"/>
              </a:ext>
            </a:extLst>
          </a:blip>
          <a:srcRect l="2674" r="9901"/>
          <a:stretch/>
        </p:blipFill>
        <p:spPr>
          <a:xfrm>
            <a:off x="-1069" y="6256182"/>
            <a:ext cx="9141714" cy="463209"/>
          </a:xfrm>
          <a:prstGeom prst="rect">
            <a:avLst/>
          </a:prstGeom>
          <a:noFill/>
          <a:ln>
            <a:noFill/>
          </a:ln>
        </p:spPr>
      </p:pic>
      <p:pic>
        <p:nvPicPr>
          <p:cNvPr id="10" name="Вода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xmlns="" val="0"/>
              </a:ext>
            </a:extLst>
          </a:blip>
          <a:srcRect l="6218" r="6356"/>
          <a:stretch/>
        </p:blipFill>
        <p:spPr>
          <a:xfrm flipH="1">
            <a:off x="-1069" y="5979395"/>
            <a:ext cx="9141714" cy="268288"/>
          </a:xfrm>
          <a:prstGeom prst="rect">
            <a:avLst/>
          </a:prstGeom>
          <a:noFill/>
          <a:ln>
            <a:noFill/>
          </a:ln>
        </p:spPr>
      </p:pic>
      <p:sp>
        <p:nvSpPr>
          <p:cNvPr id="2" name="Заголовок 1"/>
          <p:cNvSpPr>
            <a:spLocks noGrp="1"/>
          </p:cNvSpPr>
          <p:nvPr>
            <p:ph type="title"/>
          </p:nvPr>
        </p:nvSpPr>
        <p:spPr>
          <a:xfrm>
            <a:off x="1005841" y="265176"/>
            <a:ext cx="7132319" cy="1088136"/>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005840" y="1572768"/>
            <a:ext cx="7132320" cy="414223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656832" y="6601968"/>
            <a:ext cx="720090" cy="237744"/>
          </a:xfrm>
          <a:prstGeom prst="rect">
            <a:avLst/>
          </a:prstGeom>
        </p:spPr>
        <p:txBody>
          <a:bodyPr vert="horz" lIns="91440" tIns="45720" rIns="91440" bIns="45720" rtlCol="0" anchor="ctr"/>
          <a:lstStyle>
            <a:lvl1pPr algn="l">
              <a:defRPr sz="800" cap="all" baseline="0">
                <a:solidFill>
                  <a:schemeClr val="tx1"/>
                </a:solidFill>
              </a:defRPr>
            </a:lvl1pPr>
          </a:lstStyle>
          <a:p>
            <a:fld id="{91934A75-8E52-44F7-BD7A-23DAF00B0024}" type="datetimeFigureOut">
              <a:rPr lang="ru-RU" smtClean="0"/>
              <a:pPr/>
              <a:t>16.02.2018</a:t>
            </a:fld>
            <a:endParaRPr lang="ru-RU"/>
          </a:p>
        </p:txBody>
      </p:sp>
      <p:sp>
        <p:nvSpPr>
          <p:cNvPr id="5" name="Нижний колонтитул 4"/>
          <p:cNvSpPr>
            <a:spLocks noGrp="1"/>
          </p:cNvSpPr>
          <p:nvPr>
            <p:ph type="ftr" sz="quarter" idx="3"/>
          </p:nvPr>
        </p:nvSpPr>
        <p:spPr>
          <a:xfrm>
            <a:off x="1005840" y="6601968"/>
            <a:ext cx="5369814" cy="237744"/>
          </a:xfrm>
          <a:prstGeom prst="rect">
            <a:avLst/>
          </a:prstGeom>
        </p:spPr>
        <p:txBody>
          <a:bodyPr vert="horz" lIns="91440" tIns="45720" rIns="91440" bIns="45720" rtlCol="0" anchor="ctr"/>
          <a:lstStyle>
            <a:lvl1pPr algn="l">
              <a:defRPr sz="800" cap="all" baseline="0">
                <a:solidFill>
                  <a:schemeClr val="tx1"/>
                </a:solidFill>
              </a:defRPr>
            </a:lvl1pPr>
          </a:lstStyle>
          <a:p>
            <a:endParaRPr lang="ru-RU"/>
          </a:p>
        </p:txBody>
      </p:sp>
      <p:sp>
        <p:nvSpPr>
          <p:cNvPr id="6" name="Номер слайда 5"/>
          <p:cNvSpPr>
            <a:spLocks noGrp="1"/>
          </p:cNvSpPr>
          <p:nvPr>
            <p:ph type="sldNum" sz="quarter" idx="4"/>
          </p:nvPr>
        </p:nvSpPr>
        <p:spPr>
          <a:xfrm>
            <a:off x="7658100" y="6601968"/>
            <a:ext cx="480060" cy="237744"/>
          </a:xfrm>
          <a:prstGeom prst="rect">
            <a:avLst/>
          </a:prstGeom>
        </p:spPr>
        <p:txBody>
          <a:bodyPr vert="horz" lIns="91440" tIns="45720" rIns="91440" bIns="45720" rtlCol="0" anchor="ctr"/>
          <a:lstStyle>
            <a:lvl1pPr algn="r">
              <a:defRPr sz="800" cap="all" baseline="0">
                <a:solidFill>
                  <a:schemeClr val="tx1"/>
                </a:solidFill>
              </a:defRPr>
            </a:lvl1pPr>
          </a:lstStyle>
          <a:p>
            <a:fld id="{D33657E8-550F-40FC-B610-F1A504C3291E}" type="slidenum">
              <a:rPr lang="ru-RU" smtClean="0"/>
              <a:pPr/>
              <a:t>‹#›</a:t>
            </a:fld>
            <a:endParaRPr lang="ru-RU"/>
          </a:p>
        </p:txBody>
      </p:sp>
    </p:spTree>
    <p:extLst>
      <p:ext uri="{BB962C8B-B14F-4D97-AF65-F5344CB8AC3E}">
        <p14:creationId xmlns:p14="http://schemas.microsoft.com/office/powerpoint/2010/main" xmlns="" val="387755153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75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75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75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8pPr>
      <a:lvl9pPr marL="24688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7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guide id="3" pos="6840">
          <p15:clr>
            <a:srgbClr val="F26B43"/>
          </p15:clr>
        </p15:guide>
        <p15:guide id="4" orient="horz" pos="984">
          <p15:clr>
            <a:srgbClr val="F26B43"/>
          </p15:clr>
        </p15:guide>
        <p15:guide id="5" orient="horz" pos="3600">
          <p15:clr>
            <a:srgbClr val="F26B43"/>
          </p15:clr>
        </p15:guide>
        <p15:guide id="6" pos="840">
          <p15:clr>
            <a:srgbClr val="F26B43"/>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16.02.2018</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Underwater.wmv">
            <a:hlinkClick r:id="" action="ppaction://media"/>
          </p:cNvPr>
          <p:cNvPicPr>
            <a:picLocks noChangeAspect="1"/>
          </p:cNvPicPr>
          <p:nvPr>
            <a:videoFile r:link="rId13"/>
            <p:extLst>
              <p:ext uri="{DAA4B4D4-6D71-4841-9C94-3DE7FCFB9230}">
                <p14:media xmlns="" xmlns:p14="http://schemas.microsoft.com/office/powerpoint/2010/main" r:embed="rId14"/>
              </p:ext>
            </p:extLst>
          </p:nvPr>
        </p:nvPicPr>
        <p:blipFill rotWithShape="1">
          <a:blip r:embed="rId15" cstate="print">
            <a:lum bright="-10000" contrast="10000"/>
          </a:blip>
          <a:srcRect b="17288"/>
          <a:stretch/>
        </p:blipFill>
        <p:spPr>
          <a:xfrm>
            <a:off x="3628" y="1"/>
            <a:ext cx="9140372" cy="6720116"/>
          </a:xfrm>
          <a:prstGeom prst="rect">
            <a:avLst/>
          </a:prstGeom>
          <a:effectLst/>
        </p:spPr>
      </p:pic>
      <p:sp>
        <p:nvSpPr>
          <p:cNvPr id="8" name="Rectangle 7"/>
          <p:cNvSpPr/>
          <p:nvPr/>
        </p:nvSpPr>
        <p:spPr>
          <a:xfrm>
            <a:off x="228600" y="177800"/>
            <a:ext cx="8686800" cy="6400800"/>
          </a:xfrm>
          <a:prstGeom prst="rect">
            <a:avLst/>
          </a:prstGeom>
          <a:solidFill>
            <a:srgbClr val="08121E">
              <a:alpha val="85098"/>
            </a:srgb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193841"/>
            <a:ext cx="8686800" cy="1143000"/>
          </a:xfrm>
          <a:prstGeom prst="rect">
            <a:avLst/>
          </a:prstGeom>
          <a:noFill/>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28600" y="1498600"/>
            <a:ext cx="8686800" cy="5080000"/>
          </a:xfrm>
          <a:prstGeom prst="rect">
            <a:avLst/>
          </a:prstGeom>
          <a:noFill/>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2286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34A75-8E52-44F7-BD7A-23DAF00B0024}" type="datetimeFigureOut">
              <a:rPr lang="ru-RU" smtClean="0"/>
              <a:pPr/>
              <a:t>16.02.2018</a:t>
            </a:fld>
            <a:endParaRPr lang="ru-R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777789"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657E8-550F-40FC-B610-F1A504C3291E}" type="slidenum">
              <a:rPr lang="ru-RU" smtClean="0"/>
              <a:pPr/>
              <a:t>‹#›</a:t>
            </a:fld>
            <a:endParaRPr lang="ru-RU"/>
          </a:p>
        </p:txBody>
      </p:sp>
    </p:spTree>
    <p:extLst>
      <p:ext uri="{BB962C8B-B14F-4D97-AF65-F5344CB8AC3E}">
        <p14:creationId xmlns="" xmlns:p14="http://schemas.microsoft.com/office/powerpoint/2010/main" val="173511549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ctr" defTabSz="914400" rtl="0" eaLnBrk="1" latinLnBrk="0" hangingPunct="1">
        <a:spcBef>
          <a:spcPct val="0"/>
        </a:spcBef>
        <a:buNone/>
        <a:defRPr sz="4000" b="0"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9E42025-E74D-4D83-BD7D-A6D4A7D38E1D}" type="datetimeFigureOut">
              <a:rPr lang="ru-RU" smtClean="0"/>
              <a:pPr/>
              <a:t>16.02.2018</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024298-C9FF-4E83-9BFD-D6E0355DD2E1}"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ransition spd="med">
    <p:fade/>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title"/>
          </p:nvPr>
        </p:nvSpPr>
        <p:spPr bwMode="auto">
          <a:xfrm>
            <a:off x="1828800" y="1066800"/>
            <a:ext cx="6629400"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b" anchorCtr="0" compatLnSpc="1">
            <a:prstTxWarp prst="textNoShape">
              <a:avLst/>
            </a:prstTxWarp>
          </a:bodyPr>
          <a:lstStyle/>
          <a:p>
            <a:pPr lvl="0"/>
            <a:r>
              <a:rPr lang="ru-RU" smtClean="0"/>
              <a:t>Образец заголовка</a:t>
            </a:r>
          </a:p>
        </p:txBody>
      </p:sp>
      <p:sp>
        <p:nvSpPr>
          <p:cNvPr id="1031" name="Rectangle 7"/>
          <p:cNvSpPr>
            <a:spLocks noGrp="1" noChangeArrowheads="1"/>
          </p:cNvSpPr>
          <p:nvPr>
            <p:ph type="body" idx="1"/>
          </p:nvPr>
        </p:nvSpPr>
        <p:spPr bwMode="auto">
          <a:xfrm>
            <a:off x="2133600" y="2057400"/>
            <a:ext cx="6324600" cy="396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35" name="Rectangle 11"/>
          <p:cNvSpPr>
            <a:spLocks noGrp="1" noChangeArrowheads="1"/>
          </p:cNvSpPr>
          <p:nvPr>
            <p:ph type="dt" sz="quarter" idx="2"/>
          </p:nvPr>
        </p:nvSpPr>
        <p:spPr bwMode="auto">
          <a:xfrm>
            <a:off x="1828800" y="6248400"/>
            <a:ext cx="1905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200">
                <a:latin typeface="+mn-lt"/>
              </a:defRPr>
            </a:lvl1pPr>
          </a:lstStyle>
          <a:p>
            <a:fld id="{91934A75-8E52-44F7-BD7A-23DAF00B0024}" type="datetimeFigureOut">
              <a:rPr lang="ru-RU" smtClean="0"/>
              <a:pPr/>
              <a:t>16.02.2018</a:t>
            </a:fld>
            <a:endParaRPr lang="ru-RU"/>
          </a:p>
        </p:txBody>
      </p:sp>
      <p:sp>
        <p:nvSpPr>
          <p:cNvPr id="1036" name="Rectangle 12"/>
          <p:cNvSpPr>
            <a:spLocks noGrp="1" noChangeArrowheads="1"/>
          </p:cNvSpPr>
          <p:nvPr>
            <p:ph type="ftr" sz="quarter" idx="3"/>
          </p:nvPr>
        </p:nvSpPr>
        <p:spPr bwMode="auto">
          <a:xfrm>
            <a:off x="3886200" y="6248400"/>
            <a:ext cx="3048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200">
                <a:latin typeface="+mn-lt"/>
              </a:defRPr>
            </a:lvl1pPr>
          </a:lstStyle>
          <a:p>
            <a:endParaRPr lang="ru-RU"/>
          </a:p>
        </p:txBody>
      </p:sp>
      <p:sp>
        <p:nvSpPr>
          <p:cNvPr id="1037" name="Rectangle 13"/>
          <p:cNvSpPr>
            <a:spLocks noGrp="1" noChangeArrowheads="1"/>
          </p:cNvSpPr>
          <p:nvPr>
            <p:ph type="sldNum" sz="quarter" idx="4"/>
          </p:nvPr>
        </p:nvSpPr>
        <p:spPr bwMode="auto">
          <a:xfrm>
            <a:off x="7086600" y="6248400"/>
            <a:ext cx="1905000" cy="38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a:defRPr sz="1200">
                <a:latin typeface="+mn-lt"/>
              </a:defRPr>
            </a:lvl1pPr>
          </a:lstStyle>
          <a:p>
            <a:fld id="{D33657E8-550F-40FC-B610-F1A504C3291E}" type="slidenum">
              <a:rPr lang="ru-RU" smtClean="0"/>
              <a:pPr/>
              <a:t>‹#›</a:t>
            </a:fld>
            <a:endParaRPr lang="ru-RU"/>
          </a:p>
        </p:txBody>
      </p:sp>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iming>
    <p:tnLst>
      <p:par>
        <p:cTn id="1" dur="indefinite" restart="never" nodeType="tmRoot"/>
      </p:par>
    </p:tnLst>
  </p:timing>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Trebuchet MS" pitchFamily="34" charset="0"/>
        </a:defRPr>
      </a:lvl2pPr>
      <a:lvl3pPr algn="l" rtl="0" eaLnBrk="1" fontAlgn="base" hangingPunct="1">
        <a:spcBef>
          <a:spcPct val="0"/>
        </a:spcBef>
        <a:spcAft>
          <a:spcPct val="0"/>
        </a:spcAft>
        <a:defRPr sz="3200" b="1">
          <a:solidFill>
            <a:schemeClr val="tx1"/>
          </a:solidFill>
          <a:latin typeface="Trebuchet MS" pitchFamily="34" charset="0"/>
        </a:defRPr>
      </a:lvl3pPr>
      <a:lvl4pPr algn="l" rtl="0" eaLnBrk="1" fontAlgn="base" hangingPunct="1">
        <a:spcBef>
          <a:spcPct val="0"/>
        </a:spcBef>
        <a:spcAft>
          <a:spcPct val="0"/>
        </a:spcAft>
        <a:defRPr sz="3200" b="1">
          <a:solidFill>
            <a:schemeClr val="tx1"/>
          </a:solidFill>
          <a:latin typeface="Trebuchet MS" pitchFamily="34" charset="0"/>
        </a:defRPr>
      </a:lvl4pPr>
      <a:lvl5pPr algn="l" rtl="0" eaLnBrk="1" fontAlgn="base" hangingPunct="1">
        <a:spcBef>
          <a:spcPct val="0"/>
        </a:spcBef>
        <a:spcAft>
          <a:spcPct val="0"/>
        </a:spcAft>
        <a:defRPr sz="3200" b="1">
          <a:solidFill>
            <a:schemeClr val="tx1"/>
          </a:solidFill>
          <a:latin typeface="Trebuchet MS" pitchFamily="34" charset="0"/>
        </a:defRPr>
      </a:lvl5pPr>
      <a:lvl6pPr marL="457200" algn="l" rtl="0" eaLnBrk="1" fontAlgn="base" hangingPunct="1">
        <a:spcBef>
          <a:spcPct val="0"/>
        </a:spcBef>
        <a:spcAft>
          <a:spcPct val="0"/>
        </a:spcAft>
        <a:defRPr sz="3200" b="1">
          <a:solidFill>
            <a:schemeClr val="tx1"/>
          </a:solidFill>
          <a:latin typeface="Trebuchet MS" pitchFamily="34" charset="0"/>
        </a:defRPr>
      </a:lvl6pPr>
      <a:lvl7pPr marL="914400" algn="l" rtl="0" eaLnBrk="1" fontAlgn="base" hangingPunct="1">
        <a:spcBef>
          <a:spcPct val="0"/>
        </a:spcBef>
        <a:spcAft>
          <a:spcPct val="0"/>
        </a:spcAft>
        <a:defRPr sz="3200" b="1">
          <a:solidFill>
            <a:schemeClr val="tx1"/>
          </a:solidFill>
          <a:latin typeface="Trebuchet MS" pitchFamily="34" charset="0"/>
        </a:defRPr>
      </a:lvl7pPr>
      <a:lvl8pPr marL="1371600" algn="l" rtl="0" eaLnBrk="1" fontAlgn="base" hangingPunct="1">
        <a:spcBef>
          <a:spcPct val="0"/>
        </a:spcBef>
        <a:spcAft>
          <a:spcPct val="0"/>
        </a:spcAft>
        <a:defRPr sz="3200" b="1">
          <a:solidFill>
            <a:schemeClr val="tx1"/>
          </a:solidFill>
          <a:latin typeface="Trebuchet MS" pitchFamily="34" charset="0"/>
        </a:defRPr>
      </a:lvl8pPr>
      <a:lvl9pPr marL="1828800" algn="l" rtl="0" eaLnBrk="1" fontAlgn="base" hangingPunct="1">
        <a:spcBef>
          <a:spcPct val="0"/>
        </a:spcBef>
        <a:spcAft>
          <a:spcPct val="0"/>
        </a:spcAft>
        <a:defRPr sz="3200" b="1">
          <a:solidFill>
            <a:schemeClr val="tx1"/>
          </a:solidFill>
          <a:latin typeface="Trebuchet MS" pitchFamily="34" charset="0"/>
        </a:defRPr>
      </a:lvl9pPr>
    </p:titleStyle>
    <p:bodyStyle>
      <a:lvl1pPr marL="342900" indent="-342900" algn="l" rtl="0" eaLnBrk="1" fontAlgn="base" hangingPunct="1">
        <a:spcBef>
          <a:spcPct val="5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Garamond" pitchFamily="18" charset="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Char char="•"/>
        <a:defRPr sz="2000">
          <a:solidFill>
            <a:schemeClr val="tx1"/>
          </a:solidFill>
          <a:latin typeface="+mn-lt"/>
        </a:defRPr>
      </a:lvl3pPr>
      <a:lvl4pPr marL="1600200" indent="-228600" algn="l" rtl="0" eaLnBrk="1" fontAlgn="base" hangingPunct="1">
        <a:spcBef>
          <a:spcPct val="20000"/>
        </a:spcBef>
        <a:spcAft>
          <a:spcPct val="0"/>
        </a:spcAft>
        <a:buClr>
          <a:schemeClr val="tx1"/>
        </a:buClr>
        <a:buFont typeface="Garamond" pitchFamily="18" charset="0"/>
        <a:buChar char="−"/>
        <a:defRPr>
          <a:solidFill>
            <a:schemeClr val="tx1"/>
          </a:solidFill>
          <a:latin typeface="+mn-lt"/>
        </a:defRPr>
      </a:lvl4pPr>
      <a:lvl5pPr marL="2057400" indent="-228600" algn="l" rtl="0" eaLnBrk="1" fontAlgn="base" hangingPunct="1">
        <a:spcBef>
          <a:spcPct val="20000"/>
        </a:spcBef>
        <a:spcAft>
          <a:spcPct val="0"/>
        </a:spcAft>
        <a:buClr>
          <a:schemeClr val="tx1"/>
        </a:buClr>
        <a:buChar char="•"/>
        <a:defRPr sz="1600">
          <a:solidFill>
            <a:schemeClr val="tx1"/>
          </a:solidFill>
          <a:latin typeface="+mn-lt"/>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lt1" tx1="dk1" bg2="lt2" tx2="dk2" accent1="accent1" accent2="accent2" accent3="accent3" accent4="accent4" accent5="accent5" accent6="accent6" hlink="hlink" folHlink="folHlink"/>
  <p:sldLayoutIdLst>
    <p:sldLayoutId id="2147483746"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Tree>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761"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4" name="Рисунок 3" descr="white rectangle.png"/>
          <p:cNvPicPr>
            <a:picLocks noChangeAspect="1"/>
          </p:cNvPicPr>
          <p:nvPr/>
        </p:nvPicPr>
        <p:blipFill>
          <a:blip r:embed="rId4" cstate="print"/>
          <a:srcRect b="10453"/>
          <a:stretch>
            <a:fillRect/>
          </a:stretch>
        </p:blipFill>
        <p:spPr>
          <a:xfrm>
            <a:off x="0" y="1299706"/>
            <a:ext cx="9144000" cy="5558294"/>
          </a:xfrm>
          <a:prstGeom prst="rect">
            <a:avLst/>
          </a:prstGeom>
        </p:spPr>
      </p:pic>
      <p:sp>
        <p:nvSpPr>
          <p:cNvPr id="2" name="Заголовок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ru-RU" noProof="0" smtClean="0"/>
              <a:t>Образец заголовка</a:t>
            </a:r>
            <a:endParaRPr lang="ru-RU" noProof="0"/>
          </a:p>
        </p:txBody>
      </p:sp>
      <p:sp>
        <p:nvSpPr>
          <p:cNvPr id="3" name="Текст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endParaRPr lang="ru-RU" noProof="0" dirty="0"/>
          </a:p>
        </p:txBody>
      </p:sp>
    </p:spTree>
  </p:cSld>
  <p:clrMap bg1="lt1" tx1="dk1" bg2="lt2" tx2="dk2" accent1="accent1" accent2="accent2" accent3="accent3" accent4="accent4" accent5="accent5" accent6="accent6" hlink="hlink" folHlink="folHlink"/>
  <p:sldLayoutIdLst>
    <p:sldLayoutId id="2147483763"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7.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9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8.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9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9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600200"/>
            <a:ext cx="8364345" cy="2332856"/>
          </a:xfrm>
        </p:spPr>
        <p:txBody>
          <a:bodyPr/>
          <a:lstStyle/>
          <a:p>
            <a:r>
              <a:rPr lang="ru-RU" b="1" dirty="0" smtClean="0">
                <a:solidFill>
                  <a:schemeClr val="accent4">
                    <a:lumMod val="20000"/>
                    <a:lumOff val="80000"/>
                  </a:schemeClr>
                </a:solidFill>
                <a:effectLst>
                  <a:outerShdw blurRad="38100" dist="38100" dir="2700000" algn="tl">
                    <a:srgbClr val="000000">
                      <a:alpha val="43137"/>
                    </a:srgbClr>
                  </a:outerShdw>
                </a:effectLst>
              </a:rPr>
              <a:t>САМЫЕ БОЛЬШИЕ РЫБЫ</a:t>
            </a:r>
            <a:endParaRPr lang="ru-RU" b="1" dirty="0">
              <a:solidFill>
                <a:schemeClr val="accent4">
                  <a:lumMod val="20000"/>
                  <a:lumOff val="80000"/>
                </a:schemeClr>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a:xfrm>
            <a:off x="899592" y="4005065"/>
            <a:ext cx="7788280" cy="1440160"/>
          </a:xfrm>
        </p:spPr>
        <p:txBody>
          <a:bodyPr>
            <a:normAutofit fontScale="70000" lnSpcReduction="20000"/>
          </a:bodyPr>
          <a:lstStyle/>
          <a:p>
            <a:r>
              <a:rPr lang="ru-RU" dirty="0" smtClean="0">
                <a:solidFill>
                  <a:schemeClr val="tx1">
                    <a:lumMod val="95000"/>
                  </a:schemeClr>
                </a:solidFill>
              </a:rPr>
              <a:t>В океанах живут самые большие рыбы - акулы. Они бывают разные. Есть акулы-карлики, чуть-чуть длиннее карандаша. Вес их небольшой, всего около 200 граммов. А есть акулы-гиганты - они самые крупные среди всех рыб, живущих на Земле. Их длина доходит до 20 метров, а вес до 20 тысяч килограммов! Они очень скрытные, и мы мало что о них знаем. </a:t>
            </a:r>
            <a:endParaRPr lang="ru-RU" dirty="0">
              <a:solidFill>
                <a:schemeClr val="tx1">
                  <a:lumMod val="95000"/>
                </a:schemeClr>
              </a:solidFill>
            </a:endParaRPr>
          </a:p>
        </p:txBody>
      </p:sp>
      <p:pic>
        <p:nvPicPr>
          <p:cNvPr id="5" name="Рисунок 4" descr="shark-sea-creatures-clip-art.png"/>
          <p:cNvPicPr>
            <a:picLocks noChangeAspect="1"/>
          </p:cNvPicPr>
          <p:nvPr/>
        </p:nvPicPr>
        <p:blipFill>
          <a:blip r:embed="rId3" cstate="print"/>
          <a:stretch>
            <a:fillRect/>
          </a:stretch>
        </p:blipFill>
        <p:spPr>
          <a:xfrm>
            <a:off x="3851920" y="0"/>
            <a:ext cx="4824067" cy="2996952"/>
          </a:xfrm>
          <a:prstGeom prst="rect">
            <a:avLst/>
          </a:prstGeom>
        </p:spPr>
      </p:pic>
      <p:pic>
        <p:nvPicPr>
          <p:cNvPr id="6" name="Рисунок 5" descr="173.gif"/>
          <p:cNvPicPr>
            <a:picLocks noChangeAspect="1"/>
          </p:cNvPicPr>
          <p:nvPr/>
        </p:nvPicPr>
        <p:blipFill>
          <a:blip r:embed="rId4" cstate="print"/>
          <a:stretch>
            <a:fillRect/>
          </a:stretch>
        </p:blipFill>
        <p:spPr>
          <a:xfrm flipH="1">
            <a:off x="251520" y="5229200"/>
            <a:ext cx="3851920" cy="1414168"/>
          </a:xfrm>
          <a:prstGeom prst="rect">
            <a:avLst/>
          </a:prstGeom>
        </p:spPr>
      </p:pic>
      <p:sp>
        <p:nvSpPr>
          <p:cNvPr id="7" name="TextBox 6"/>
          <p:cNvSpPr txBox="1"/>
          <p:nvPr/>
        </p:nvSpPr>
        <p:spPr>
          <a:xfrm>
            <a:off x="251520" y="188640"/>
            <a:ext cx="1794979" cy="369332"/>
          </a:xfrm>
          <a:prstGeom prst="rect">
            <a:avLst/>
          </a:prstGeom>
          <a:noFill/>
        </p:spPr>
        <p:txBody>
          <a:bodyPr wrap="none" rtlCol="0">
            <a:spAutoFit/>
          </a:bodyPr>
          <a:lstStyle/>
          <a:p>
            <a:r>
              <a:rPr lang="en-US" dirty="0" smtClean="0"/>
              <a:t>www.zooclub.ru</a:t>
            </a:r>
            <a:endParaRPr lang="ru-RU"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ВАЛЛ\акулы\китовая\Whale Shark, Papua New Guinea.jpg"/>
          <p:cNvPicPr>
            <a:picLocks noChangeAspect="1" noChangeArrowheads="1"/>
          </p:cNvPicPr>
          <p:nvPr/>
        </p:nvPicPr>
        <p:blipFill>
          <a:blip r:embed="rId2" cstate="print"/>
          <a:srcRect/>
          <a:stretch>
            <a:fillRect/>
          </a:stretch>
        </p:blipFill>
        <p:spPr bwMode="auto">
          <a:xfrm>
            <a:off x="467544" y="1412776"/>
            <a:ext cx="8208912" cy="4618905"/>
          </a:xfrm>
          <a:prstGeom prst="rect">
            <a:avLst/>
          </a:prstGeom>
          <a:noFill/>
          <a:ln>
            <a:solidFill>
              <a:schemeClr val="tx2">
                <a:lumMod val="60000"/>
                <a:lumOff val="40000"/>
              </a:schemeClr>
            </a:solid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755576" y="980728"/>
            <a:ext cx="7848872" cy="5267672"/>
          </a:xfrm>
        </p:spPr>
        <p:txBody>
          <a:bodyPr>
            <a:normAutofit/>
          </a:bodyPr>
          <a:lstStyle/>
          <a:p>
            <a:r>
              <a:rPr lang="ru-RU" dirty="0" smtClean="0">
                <a:solidFill>
                  <a:schemeClr val="accent1">
                    <a:lumMod val="75000"/>
                  </a:schemeClr>
                </a:solidFill>
              </a:rPr>
              <a:t>У китовой акулы яйца </a:t>
            </a:r>
            <a:r>
              <a:rPr lang="ru-RU" dirty="0" smtClean="0"/>
              <a:t>или, как мы их еще называем, икринки </a:t>
            </a:r>
            <a:r>
              <a:rPr lang="ru-RU" dirty="0" smtClean="0">
                <a:solidFill>
                  <a:schemeClr val="accent1">
                    <a:lumMod val="75000"/>
                  </a:schemeClr>
                </a:solidFill>
              </a:rPr>
              <a:t>очень большие, скорлупа твердая, хитиновая, темно-коричневая, почти черная</a:t>
            </a:r>
            <a:r>
              <a:rPr lang="ru-RU" dirty="0" smtClean="0"/>
              <a:t>. Они не круглые, а четырехугольные и размером с подушку, на которой спят. Длина каждой икринки 63 сантиметра, а ширина 40 сантиметров. У каждой акульей икринки по углам хвостики - длинные и прочные хитиновые тяжи. Ими икринки прикрепляются на морском дне и камням, кораллам, водорослям. </a:t>
            </a:r>
            <a:endParaRPr lang="ru-RU"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EggCases-DLand.jpg"/>
          <p:cNvPicPr>
            <a:picLocks noGrp="1" noChangeAspect="1"/>
          </p:cNvPicPr>
          <p:nvPr>
            <p:ph idx="1"/>
          </p:nvPr>
        </p:nvPicPr>
        <p:blipFill>
          <a:blip r:embed="rId2" cstate="print"/>
          <a:stretch>
            <a:fillRect/>
          </a:stretch>
        </p:blipFill>
        <p:spPr>
          <a:xfrm>
            <a:off x="1115616" y="1124744"/>
            <a:ext cx="7178095" cy="5253533"/>
          </a:xfrm>
          <a:ln>
            <a:solidFill>
              <a:schemeClr val="tx2">
                <a:lumMod val="60000"/>
                <a:lumOff val="40000"/>
              </a:schemeClr>
            </a:solidFill>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1124744"/>
            <a:ext cx="8136904" cy="5256584"/>
          </a:xfrm>
        </p:spPr>
        <p:txBody>
          <a:bodyPr>
            <a:normAutofit/>
          </a:bodyPr>
          <a:lstStyle/>
          <a:p>
            <a:r>
              <a:rPr lang="ru-RU" dirty="0" smtClean="0"/>
              <a:t>Акула "снесет" 10-20 таких икринок, "привяжет" их к камням на морском дне уплывает. Навсегда. Мать-акула никогда больше не вспомнит о них и не позаботится о своих </a:t>
            </a:r>
            <a:r>
              <a:rPr lang="ru-RU" dirty="0" err="1" smtClean="0"/>
              <a:t>малышах-акулятах</a:t>
            </a:r>
            <a:r>
              <a:rPr lang="ru-RU" dirty="0" smtClean="0"/>
              <a:t>.</a:t>
            </a:r>
            <a:br>
              <a:rPr lang="ru-RU" dirty="0" smtClean="0"/>
            </a:br>
            <a:endParaRPr lang="ru-RU" dirty="0" smtClean="0"/>
          </a:p>
          <a:p>
            <a:r>
              <a:rPr lang="ru-RU" dirty="0" smtClean="0"/>
              <a:t>Когда придет время, </a:t>
            </a:r>
            <a:r>
              <a:rPr lang="ru-RU" dirty="0" err="1" smtClean="0"/>
              <a:t>акулята</a:t>
            </a:r>
            <a:r>
              <a:rPr lang="ru-RU" dirty="0" smtClean="0"/>
              <a:t> разорвут твердую скорлупу яйца и выйдут из своей тесной каморки на просто океана. И окажется, что они уже хорошо умеют плавать, у них полный рот острых зубов, они способны сами добывать себе пищу, сами могут защитить себя от врагов, хотя этому их никто не учил. Все сами умеют делать.</a:t>
            </a:r>
            <a:endParaRPr lang="ru-RU"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ВАЛЛ\акулы\Mix43_1920x1080(1).jpg"/>
          <p:cNvPicPr>
            <a:picLocks noChangeAspect="1" noChangeArrowheads="1"/>
          </p:cNvPicPr>
          <p:nvPr/>
        </p:nvPicPr>
        <p:blipFill>
          <a:blip r:embed="rId2" cstate="print"/>
          <a:srcRect/>
          <a:stretch>
            <a:fillRect/>
          </a:stretch>
        </p:blipFill>
        <p:spPr bwMode="auto">
          <a:xfrm>
            <a:off x="467544" y="1340768"/>
            <a:ext cx="8064896" cy="4536504"/>
          </a:xfrm>
          <a:prstGeom prst="rect">
            <a:avLst/>
          </a:prstGeom>
          <a:noFill/>
          <a:ln>
            <a:solidFill>
              <a:schemeClr val="tx2">
                <a:lumMod val="60000"/>
                <a:lumOff val="40000"/>
              </a:schemeClr>
            </a:solid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3568" y="1052736"/>
            <a:ext cx="7920880" cy="5328592"/>
          </a:xfrm>
        </p:spPr>
        <p:txBody>
          <a:bodyPr>
            <a:normAutofit fontScale="92500" lnSpcReduction="10000"/>
          </a:bodyPr>
          <a:lstStyle/>
          <a:p>
            <a:r>
              <a:rPr lang="ru-RU" dirty="0" smtClean="0"/>
              <a:t>Среди множества хищных акул живет в океане белая акула. Рыбаки, моряки, многие жители побережий трех океанов - Атлантического, Индийского и Тихого </a:t>
            </a:r>
            <a:r>
              <a:rPr lang="ru-RU" dirty="0" smtClean="0">
                <a:solidFill>
                  <a:schemeClr val="accent1">
                    <a:lumMod val="75000"/>
                  </a:schemeClr>
                </a:solidFill>
              </a:rPr>
              <a:t>- </a:t>
            </a:r>
            <a:r>
              <a:rPr lang="ru-RU" dirty="0" err="1" smtClean="0">
                <a:solidFill>
                  <a:schemeClr val="accent1">
                    <a:lumMod val="75000"/>
                  </a:schemeClr>
                </a:solidFill>
              </a:rPr>
              <a:t>называютбелая</a:t>
            </a:r>
            <a:r>
              <a:rPr lang="ru-RU" dirty="0" smtClean="0">
                <a:solidFill>
                  <a:schemeClr val="accent1">
                    <a:lumMod val="75000"/>
                  </a:schemeClr>
                </a:solidFill>
              </a:rPr>
              <a:t> смерть" и считают эту акулу самой опасной, самой свирепой ее ", самой сильной, самой хищной, самой грозной и самой крупной из всех нападающих на людей</a:t>
            </a:r>
            <a:r>
              <a:rPr lang="ru-RU" dirty="0" smtClean="0"/>
              <a:t>. </a:t>
            </a:r>
          </a:p>
          <a:p>
            <a:endParaRPr lang="ru-RU" dirty="0" smtClean="0"/>
          </a:p>
          <a:p>
            <a:r>
              <a:rPr lang="ru-RU" dirty="0" smtClean="0"/>
              <a:t>Люди вообще не любят акул, предпочитают с ними не встречаться в море. Они относят акул к жадным, прожорливым и очень опасным животным. Конечно, не все, но некоторые акулы действительно нападают на людей: голубая, тигровая, акула-молот, песчаная, белая и другие. Большинство же акул не обращают никакого внимания на людей.</a:t>
            </a:r>
            <a:endParaRPr lang="ru-RU"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ВАЛЛ\акулы\большая белая\[295485-2048x1365]-akula-belaya-hischnik-past-more-2118.jpg"/>
          <p:cNvPicPr>
            <a:picLocks noChangeAspect="1" noChangeArrowheads="1"/>
          </p:cNvPicPr>
          <p:nvPr/>
        </p:nvPicPr>
        <p:blipFill>
          <a:blip r:embed="rId2" cstate="print"/>
          <a:srcRect/>
          <a:stretch>
            <a:fillRect/>
          </a:stretch>
        </p:blipFill>
        <p:spPr bwMode="auto">
          <a:xfrm>
            <a:off x="827584" y="1196752"/>
            <a:ext cx="7632743" cy="5087253"/>
          </a:xfrm>
          <a:prstGeom prst="rect">
            <a:avLst/>
          </a:prstGeom>
          <a:noFill/>
          <a:ln>
            <a:solidFill>
              <a:schemeClr val="tx2">
                <a:lumMod val="60000"/>
                <a:lumOff val="40000"/>
              </a:schemeClr>
            </a:solid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052736"/>
            <a:ext cx="8136904" cy="5328592"/>
          </a:xfrm>
        </p:spPr>
        <p:txBody>
          <a:bodyPr>
            <a:normAutofit fontScale="92500" lnSpcReduction="20000"/>
          </a:bodyPr>
          <a:lstStyle/>
          <a:p>
            <a:r>
              <a:rPr lang="ru-RU" dirty="0" smtClean="0">
                <a:solidFill>
                  <a:schemeClr val="accent1">
                    <a:lumMod val="75000"/>
                  </a:schemeClr>
                </a:solidFill>
              </a:rPr>
              <a:t>Белая акула - прекрасный пловец</a:t>
            </a:r>
            <a:r>
              <a:rPr lang="ru-RU" dirty="0" smtClean="0"/>
              <a:t>. За секунду она проплывает 15 метров. Эта акула не такая большая, как китовая или гигантская. По своим размерам она занимает после них третье место. И все же ее </a:t>
            </a:r>
            <a:r>
              <a:rPr lang="ru-RU" dirty="0" smtClean="0">
                <a:solidFill>
                  <a:schemeClr val="accent1">
                    <a:lumMod val="75000"/>
                  </a:schemeClr>
                </a:solidFill>
              </a:rPr>
              <a:t>длина достигает семи-восьми метров</a:t>
            </a:r>
            <a:r>
              <a:rPr lang="ru-RU" dirty="0" smtClean="0"/>
              <a:t>, а иногда двенадцати. У такой крупной акулы огромнейшая пасть. Зубы в пасти крупные, зазубренные по краям и очень острые. </a:t>
            </a:r>
          </a:p>
          <a:p>
            <a:endParaRPr lang="ru-RU" dirty="0" smtClean="0"/>
          </a:p>
          <a:p>
            <a:r>
              <a:rPr lang="ru-RU" dirty="0" smtClean="0"/>
              <a:t>У акулы пасть действительно страшная. У акул пять, а у некоторых даже семь рядов зубов. Если у взрослого человека сломается зуб, он больше никогда не вырастет. А если акула, разгрызая твердую раковину морской улитки, сломает зуб, вместо сломанного у нее вырастает на этом же месте новый. Еще раз сломается, снова вырастет, опять сломается - и вновь появится новый. И так шесть раз в течение жизни.</a:t>
            </a:r>
            <a:endParaRPr lang="ru-RU"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37.jpg"/>
          <p:cNvPicPr>
            <a:picLocks noGrp="1" noChangeAspect="1"/>
          </p:cNvPicPr>
          <p:nvPr>
            <p:ph idx="1"/>
          </p:nvPr>
        </p:nvPicPr>
        <p:blipFill>
          <a:blip r:embed="rId2" cstate="print"/>
          <a:stretch>
            <a:fillRect/>
          </a:stretch>
        </p:blipFill>
        <p:spPr>
          <a:xfrm>
            <a:off x="971600" y="980728"/>
            <a:ext cx="7200800" cy="5400600"/>
          </a:xfrm>
          <a:ln>
            <a:solidFill>
              <a:schemeClr val="tx2">
                <a:lumMod val="60000"/>
                <a:lumOff val="40000"/>
              </a:schemeClr>
            </a:solid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1052736"/>
            <a:ext cx="8208912" cy="5328592"/>
          </a:xfrm>
        </p:spPr>
        <p:txBody>
          <a:bodyPr>
            <a:normAutofit fontScale="85000" lnSpcReduction="20000"/>
          </a:bodyPr>
          <a:lstStyle/>
          <a:p>
            <a:r>
              <a:rPr lang="ru-RU" dirty="0" smtClean="0">
                <a:solidFill>
                  <a:schemeClr val="accent1">
                    <a:lumMod val="75000"/>
                  </a:schemeClr>
                </a:solidFill>
              </a:rPr>
              <a:t>Большая белая акула без особых усилий может перекусить человека пополам</a:t>
            </a:r>
            <a:r>
              <a:rPr lang="ru-RU" dirty="0" smtClean="0"/>
              <a:t>. Да, может, но... на людей акулы нападают редко, только когда они очень голодны, когда нет поблизости их любимой пищи - осьминогов, кальмаров и рыб, и еще, если вода в море очень теплая, выше 18 градусов. А если в море вода прохладная или холодная, акулы вообще ничего не едят. </a:t>
            </a:r>
          </a:p>
          <a:p>
            <a:endParaRPr lang="ru-RU" dirty="0" smtClean="0"/>
          </a:p>
          <a:p>
            <a:r>
              <a:rPr lang="ru-RU" dirty="0" smtClean="0">
                <a:solidFill>
                  <a:schemeClr val="accent1">
                    <a:lumMod val="75000"/>
                  </a:schemeClr>
                </a:solidFill>
              </a:rPr>
              <a:t>Все акулы, в том числе и белая, очень мало едят</a:t>
            </a:r>
            <a:r>
              <a:rPr lang="ru-RU" dirty="0" smtClean="0"/>
              <a:t>. Им совсем не надо есть каждый день, Они умеют запасать пищу впрок. В животе у акулы есть специальный "мешок", нечто вроде запасного желудка. Поймает она </a:t>
            </a:r>
            <a:r>
              <a:rPr lang="ru-RU" dirty="0" err="1" smtClean="0"/>
              <a:t>дельфиненка</a:t>
            </a:r>
            <a:r>
              <a:rPr lang="ru-RU" dirty="0" smtClean="0"/>
              <a:t>, проглотит и, если сыта, направляет добычу в мешок, где пища может находиться 10 - 20 дней, даже месяц и не портится. Почему? Никто этого не знает. Как только акула проголодается, она "переводит" </a:t>
            </a:r>
            <a:r>
              <a:rPr lang="ru-RU" dirty="0" err="1" smtClean="0"/>
              <a:t>дельфиненка</a:t>
            </a:r>
            <a:r>
              <a:rPr lang="ru-RU" dirty="0" smtClean="0"/>
              <a:t> из своей кладовой в желудок. И сыта! У крупных акул находили по 30 - 40 рыбин, каждая по килограмму весом, которые хранились в этом "мешке" на черный день.</a:t>
            </a:r>
            <a:endParaRPr lang="ru-RU" dirty="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7282.jpg"/>
          <p:cNvPicPr>
            <a:picLocks noChangeAspect="1"/>
          </p:cNvPicPr>
          <p:nvPr/>
        </p:nvPicPr>
        <p:blipFill>
          <a:blip r:embed="rId2" cstate="print"/>
          <a:stretch>
            <a:fillRect/>
          </a:stretch>
        </p:blipFill>
        <p:spPr>
          <a:xfrm>
            <a:off x="539552" y="1124744"/>
            <a:ext cx="8072874" cy="5045546"/>
          </a:xfrm>
          <a:prstGeom prst="rect">
            <a:avLst/>
          </a:prstGeom>
          <a:ln>
            <a:solidFill>
              <a:schemeClr val="accent1"/>
            </a:solidFill>
          </a:ln>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ВАЛЛ\акулы\большая белая\Best_mix_15_igoryk06 (134).jpg"/>
          <p:cNvPicPr>
            <a:picLocks noChangeAspect="1" noChangeArrowheads="1"/>
          </p:cNvPicPr>
          <p:nvPr/>
        </p:nvPicPr>
        <p:blipFill>
          <a:blip r:embed="rId2" cstate="print"/>
          <a:srcRect/>
          <a:stretch>
            <a:fillRect/>
          </a:stretch>
        </p:blipFill>
        <p:spPr bwMode="auto">
          <a:xfrm>
            <a:off x="611559" y="1052736"/>
            <a:ext cx="7964087" cy="4977451"/>
          </a:xfrm>
          <a:prstGeom prst="rect">
            <a:avLst/>
          </a:prstGeom>
          <a:noFill/>
          <a:ln>
            <a:solidFill>
              <a:schemeClr val="tx2">
                <a:lumMod val="60000"/>
                <a:lumOff val="40000"/>
              </a:schemeClr>
            </a:solid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980728"/>
            <a:ext cx="8064896" cy="5616624"/>
          </a:xfrm>
        </p:spPr>
        <p:txBody>
          <a:bodyPr>
            <a:normAutofit fontScale="85000" lnSpcReduction="10000"/>
          </a:bodyPr>
          <a:lstStyle/>
          <a:p>
            <a:r>
              <a:rPr lang="ru-RU" dirty="0" smtClean="0">
                <a:solidFill>
                  <a:schemeClr val="accent1">
                    <a:lumMod val="75000"/>
                  </a:schemeClr>
                </a:solidFill>
              </a:rPr>
              <a:t>Если же акула давно ничего не ела и кладовая ее пуста, тогда, конечно, она набрасывается на все, что ей попадается на пути</a:t>
            </a:r>
            <a:r>
              <a:rPr lang="ru-RU" dirty="0" smtClean="0"/>
              <a:t>, не разбираясь. Вот почему в желудках у пойманных акул иногда находили самые разные несъедобные вещи: резиновые сапоги, бутылки, кокосовые орехи, яблоки, цветы. </a:t>
            </a:r>
            <a:br>
              <a:rPr lang="ru-RU" dirty="0" smtClean="0"/>
            </a:br>
            <a:endParaRPr lang="ru-RU" dirty="0" smtClean="0"/>
          </a:p>
          <a:p>
            <a:r>
              <a:rPr lang="ru-RU" dirty="0" smtClean="0"/>
              <a:t>А однажды был интересный случай. Военные моряки бросили в море глубинную бомбу замедленного действия. У нее был часовой механизм, и бомба должна была взорваться через три минуты. А в этот момент мимо проплывала голодная акула. Она с ходу, не разбирая, что бросили с корабля, проглотила эту бомбу и тут же ушла на глубину. Через три минуты раздался взрыв. Бомба взорвалась недалеко от корабля. Хорошо, что акула ушла на большую глубину, и корабль не пострадал. Ну а от акулы ничего не осталось. Она поплатилась жизнью за свою неразборчивость.</a:t>
            </a:r>
            <a:endParaRPr lang="ru-RU"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ВАЛЛ\акулы\большая белая\akylui-004.jpg"/>
          <p:cNvPicPr>
            <a:picLocks noChangeAspect="1" noChangeArrowheads="1"/>
          </p:cNvPicPr>
          <p:nvPr/>
        </p:nvPicPr>
        <p:blipFill>
          <a:blip r:embed="rId2" cstate="print"/>
          <a:srcRect/>
          <a:stretch>
            <a:fillRect/>
          </a:stretch>
        </p:blipFill>
        <p:spPr bwMode="auto">
          <a:xfrm>
            <a:off x="1043608" y="1052736"/>
            <a:ext cx="6984776" cy="5238582"/>
          </a:xfrm>
          <a:prstGeom prst="rect">
            <a:avLst/>
          </a:prstGeom>
          <a:noFill/>
          <a:ln>
            <a:solidFill>
              <a:schemeClr val="tx2">
                <a:lumMod val="60000"/>
                <a:lumOff val="40000"/>
              </a:schemeClr>
            </a:solid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124744"/>
            <a:ext cx="8208912" cy="5256584"/>
          </a:xfrm>
        </p:spPr>
        <p:txBody>
          <a:bodyPr>
            <a:normAutofit fontScale="92500" lnSpcReduction="20000"/>
          </a:bodyPr>
          <a:lstStyle/>
          <a:p>
            <a:r>
              <a:rPr lang="ru-RU" dirty="0" smtClean="0">
                <a:solidFill>
                  <a:schemeClr val="accent1">
                    <a:lumMod val="75000"/>
                  </a:schemeClr>
                </a:solidFill>
              </a:rPr>
              <a:t>Белая акула ходит всегда с большой свитой</a:t>
            </a:r>
            <a:r>
              <a:rPr lang="ru-RU" dirty="0" smtClean="0"/>
              <a:t>: впереди белой акулы плывет стая довольно крупных лоцманов - полосатых, как зебры, рыб. Раньше ученые считали, что лоцманы показывают своей хищной хозяйке путь: куда ей плыть, ищут для нее добычу, кормятся остатками пищи. Но все это оказалось совсем не так. Лоцманы питаются совершенно самостоятельно. Они на ходу ловят и едят мелких рачков. </a:t>
            </a:r>
            <a:br>
              <a:rPr lang="ru-RU" dirty="0" smtClean="0"/>
            </a:br>
            <a:endParaRPr lang="ru-RU" dirty="0" smtClean="0"/>
          </a:p>
          <a:p>
            <a:r>
              <a:rPr lang="ru-RU" dirty="0" smtClean="0"/>
              <a:t>Когда же акула начинает охотиться на кальмаров или рыб, то лоцманы отходят в сторону, бросают на время свою хозяйку и ни в чем ей не помогают. Акулы никогда не трогают лоцманов, никогда на них не нападают, как бы голодны они ни были. А лоцманы, сопровождая акул, тем самым спасаются от своих врагов - разных хищных рыб.</a:t>
            </a:r>
            <a:endParaRPr lang="ru-RU"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ВАЛЛ\акулы\большая белая\Desktop wallpapers 113 50.jpg"/>
          <p:cNvPicPr>
            <a:picLocks noChangeAspect="1" noChangeArrowheads="1"/>
          </p:cNvPicPr>
          <p:nvPr/>
        </p:nvPicPr>
        <p:blipFill>
          <a:blip r:embed="rId2" cstate="print"/>
          <a:srcRect/>
          <a:stretch>
            <a:fillRect/>
          </a:stretch>
        </p:blipFill>
        <p:spPr bwMode="auto">
          <a:xfrm>
            <a:off x="755576" y="1340768"/>
            <a:ext cx="7920880" cy="4455495"/>
          </a:xfrm>
          <a:prstGeom prst="rect">
            <a:avLst/>
          </a:prstGeom>
          <a:noFill/>
          <a:ln>
            <a:solidFill>
              <a:schemeClr val="tx2">
                <a:lumMod val="60000"/>
                <a:lumOff val="40000"/>
              </a:schemeClr>
            </a:solid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980728"/>
            <a:ext cx="8208912" cy="5400600"/>
          </a:xfrm>
        </p:spPr>
        <p:txBody>
          <a:bodyPr>
            <a:normAutofit lnSpcReduction="10000"/>
          </a:bodyPr>
          <a:lstStyle/>
          <a:p>
            <a:r>
              <a:rPr lang="ru-RU" dirty="0" smtClean="0">
                <a:solidFill>
                  <a:schemeClr val="accent1">
                    <a:lumMod val="75000"/>
                  </a:schemeClr>
                </a:solidFill>
              </a:rPr>
              <a:t>Акулы - самые древние рыбы на Земле</a:t>
            </a:r>
            <a:r>
              <a:rPr lang="ru-RU" dirty="0" smtClean="0"/>
              <a:t>. Они появились 400 миллионов лет назад, населяли все моря и океаны. Сейчас, как считают ученые, на нашей планете обитает 350 - 360 видов акул. И еще не все акулы известны науке. </a:t>
            </a:r>
          </a:p>
          <a:p>
            <a:r>
              <a:rPr lang="ru-RU" dirty="0" smtClean="0"/>
              <a:t>Когда ученые опускались в батискафах на 5 - 6 тысяч метров и больше, то видели глубоководных акул размером по шесть и более метров, которые еще никогда не бывали в руках человека. </a:t>
            </a:r>
          </a:p>
          <a:p>
            <a:r>
              <a:rPr lang="ru-RU" dirty="0" smtClean="0"/>
              <a:t>Может быть, это очень древние акулы, знакомые нам по ископаемым остаткам, а их дальние потомки и сейчас живут на больших глубинах Мирового океана, а может быть, это новые виды. Кто знает?</a:t>
            </a:r>
            <a:endParaRPr lang="ru-RU"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ВАЛЛ\акулы\молот\3682.jpg"/>
          <p:cNvPicPr>
            <a:picLocks noChangeAspect="1" noChangeArrowheads="1"/>
          </p:cNvPicPr>
          <p:nvPr/>
        </p:nvPicPr>
        <p:blipFill>
          <a:blip r:embed="rId2" cstate="print"/>
          <a:srcRect/>
          <a:stretch>
            <a:fillRect/>
          </a:stretch>
        </p:blipFill>
        <p:spPr bwMode="auto">
          <a:xfrm>
            <a:off x="1115616" y="980728"/>
            <a:ext cx="7104789" cy="5328592"/>
          </a:xfrm>
          <a:prstGeom prst="rect">
            <a:avLst/>
          </a:prstGeom>
          <a:noFill/>
          <a:ln>
            <a:solidFill>
              <a:schemeClr val="tx2">
                <a:lumMod val="60000"/>
                <a:lumOff val="40000"/>
              </a:schemeClr>
            </a:solidFill>
          </a:ln>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43608" y="1700808"/>
            <a:ext cx="7301275" cy="4547592"/>
          </a:xfrm>
        </p:spPr>
        <p:txBody>
          <a:bodyPr>
            <a:normAutofit/>
          </a:bodyPr>
          <a:lstStyle/>
          <a:p>
            <a:r>
              <a:rPr lang="ru-RU" sz="3200" dirty="0" smtClean="0">
                <a:solidFill>
                  <a:schemeClr val="accent1">
                    <a:lumMod val="75000"/>
                  </a:schemeClr>
                </a:solidFill>
              </a:rPr>
              <a:t>Много тайн хранит Мировой океан. И чем глубже мы проникаем в тайны мироздания, чем чаще разгадываем загадки, которые задает нам природа, тем больше новых вопросов встает перед нами.</a:t>
            </a:r>
            <a:endParaRPr lang="ru-RU" sz="3200" dirty="0">
              <a:solidFill>
                <a:schemeClr val="accent1">
                  <a:lumMod val="75000"/>
                </a:schemeClr>
              </a:solidFil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3568" y="980728"/>
            <a:ext cx="7920880" cy="5267672"/>
          </a:xfrm>
        </p:spPr>
        <p:txBody>
          <a:bodyPr>
            <a:normAutofit fontScale="92500" lnSpcReduction="10000"/>
          </a:bodyPr>
          <a:lstStyle/>
          <a:p>
            <a:r>
              <a:rPr lang="ru-RU" dirty="0" smtClean="0"/>
              <a:t>Большую часть времени акулы проводят на таких глубинах океана, где совершенно темно. Сюда никогда не доходят солнечные лучи, здесь царит вечная ночь, а вода очень холодная. Но иногда вдруг акулы появляются у поверхности океана, и тогда ученые ведут за ними наблюдения, изучают их.</a:t>
            </a:r>
            <a:br>
              <a:rPr lang="ru-RU" dirty="0" smtClean="0"/>
            </a:br>
            <a:endParaRPr lang="ru-RU" dirty="0" smtClean="0"/>
          </a:p>
          <a:p>
            <a:r>
              <a:rPr lang="ru-RU" dirty="0" smtClean="0"/>
              <a:t>Оказывается, у поверхности океана до сих пор можно было увидеть только взрослых </a:t>
            </a:r>
            <a:r>
              <a:rPr lang="ru-RU" dirty="0" smtClean="0">
                <a:solidFill>
                  <a:schemeClr val="accent1">
                    <a:lumMod val="75000"/>
                  </a:schemeClr>
                </a:solidFill>
              </a:rPr>
              <a:t>китовых и гигантских акул</a:t>
            </a:r>
            <a:r>
              <a:rPr lang="ru-RU" dirty="0" smtClean="0"/>
              <a:t>. А их малыши никогда здесь не появляются. </a:t>
            </a:r>
            <a:r>
              <a:rPr lang="ru-RU" dirty="0" smtClean="0">
                <a:solidFill>
                  <a:schemeClr val="accent1">
                    <a:lumMod val="75000"/>
                  </a:schemeClr>
                </a:solidFill>
              </a:rPr>
              <a:t>Несмотря на свои размеры, эти акулы очень мирные и спокойные рыбы</a:t>
            </a:r>
            <a:r>
              <a:rPr lang="ru-RU" dirty="0" smtClean="0"/>
              <a:t>. В отличие от других они никогда не нападают на крупных рыб, осьминогов, кальмаров, тюленей, дельфинов. И конечно, не нападают на людей.</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ВАЛЛ\акулы\китовая\Mix46_1920x1080(114).jpg"/>
          <p:cNvPicPr>
            <a:picLocks noChangeAspect="1" noChangeArrowheads="1"/>
          </p:cNvPicPr>
          <p:nvPr/>
        </p:nvPicPr>
        <p:blipFill>
          <a:blip r:embed="rId2" cstate="print"/>
          <a:srcRect/>
          <a:stretch>
            <a:fillRect/>
          </a:stretch>
        </p:blipFill>
        <p:spPr bwMode="auto">
          <a:xfrm>
            <a:off x="611560" y="1196752"/>
            <a:ext cx="8071204" cy="4540052"/>
          </a:xfrm>
          <a:prstGeom prst="rect">
            <a:avLst/>
          </a:prstGeom>
          <a:noFill/>
          <a:ln>
            <a:solidFill>
              <a:schemeClr val="tx2">
                <a:lumMod val="60000"/>
                <a:lumOff val="40000"/>
              </a:schemeClr>
            </a:solidFill>
          </a:ln>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980728"/>
            <a:ext cx="8136904" cy="5472608"/>
          </a:xfrm>
        </p:spPr>
        <p:txBody>
          <a:bodyPr>
            <a:normAutofit fontScale="85000" lnSpcReduction="20000"/>
          </a:bodyPr>
          <a:lstStyle/>
          <a:p>
            <a:r>
              <a:rPr lang="ru-RU" dirty="0" smtClean="0"/>
              <a:t>Однажды произошел такой случай. Немецкий ученый </a:t>
            </a:r>
            <a:r>
              <a:rPr lang="ru-RU" dirty="0" err="1" smtClean="0"/>
              <a:t>Ганс</a:t>
            </a:r>
            <a:r>
              <a:rPr lang="ru-RU" dirty="0" smtClean="0"/>
              <a:t> </a:t>
            </a:r>
            <a:r>
              <a:rPr lang="ru-RU" dirty="0" err="1" smtClean="0"/>
              <a:t>Хасс</a:t>
            </a:r>
            <a:r>
              <a:rPr lang="ru-RU" dirty="0" smtClean="0"/>
              <a:t> и его товарищи работали на научно-исследовательском судне, и вдруг около них появилась огромнейшая китовая акула. Ее длина была не менее 20 метров. Ученые быстро надели акваланги и прыгнули в воду. Сначала они боялись подплывать близко к акуле и фотографировали ее издалека. Но акула вела себя мирно. И совсем не обращала внимания на людей. </a:t>
            </a:r>
            <a:br>
              <a:rPr lang="ru-RU" dirty="0" smtClean="0"/>
            </a:br>
            <a:endParaRPr lang="ru-RU" dirty="0" smtClean="0"/>
          </a:p>
          <a:p>
            <a:r>
              <a:rPr lang="ru-RU" dirty="0" smtClean="0"/>
              <a:t>Тогда они подплыли поближе, начали гладить акулу, двое схватили ее за хвост. Акула разглядывала ученых и не делала никаких попыток напасть на них. Тогда один из аквалангистов совсем осмелел. Он сел верхом на акулу и, держась за плавник, поплыл. Это акуле уже не понравилось. Но она не сбросила надоедливого седока и ничем не выразила своего неудовольствия, а стала медленно погружаться. Седоку ничего не оставалось делать, как покинуть свою огромную двадцатиметровую "лошадь".</a:t>
            </a:r>
            <a:endParaRPr lang="ru-RU" dirty="0"/>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ВАЛЛ\акулы\китовая\Desktop wallpapers 104 2.jpg"/>
          <p:cNvPicPr>
            <a:picLocks noChangeAspect="1" noChangeArrowheads="1"/>
          </p:cNvPicPr>
          <p:nvPr/>
        </p:nvPicPr>
        <p:blipFill>
          <a:blip r:embed="rId2" cstate="print"/>
          <a:srcRect/>
          <a:stretch>
            <a:fillRect/>
          </a:stretch>
        </p:blipFill>
        <p:spPr bwMode="auto">
          <a:xfrm>
            <a:off x="971600" y="1052736"/>
            <a:ext cx="7200800" cy="5400600"/>
          </a:xfrm>
          <a:prstGeom prst="rect">
            <a:avLst/>
          </a:prstGeom>
          <a:noFill/>
          <a:ln>
            <a:solidFill>
              <a:schemeClr val="tx2">
                <a:lumMod val="60000"/>
                <a:lumOff val="40000"/>
              </a:schemeClr>
            </a:solid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83568" y="980728"/>
            <a:ext cx="7992888" cy="5400600"/>
          </a:xfrm>
        </p:spPr>
        <p:txBody>
          <a:bodyPr>
            <a:normAutofit fontScale="92500"/>
          </a:bodyPr>
          <a:lstStyle/>
          <a:p>
            <a:r>
              <a:rPr lang="ru-RU" dirty="0" smtClean="0"/>
              <a:t>Как ни странно, но </a:t>
            </a:r>
            <a:r>
              <a:rPr lang="ru-RU" dirty="0" smtClean="0">
                <a:solidFill>
                  <a:schemeClr val="accent1">
                    <a:lumMod val="75000"/>
                  </a:schemeClr>
                </a:solidFill>
              </a:rPr>
              <a:t>акулы-гиганты едят малюсеньких рачков</a:t>
            </a:r>
            <a:r>
              <a:rPr lang="ru-RU" dirty="0" smtClean="0"/>
              <a:t>, мелких моллюсков, иногда мальков рыб. Словом, питаются самыми крохотными морскими животными. Зубы у них в пасти очень мелкие, и их очень много. Ученые подсчитали: у каждой китовой акулы не меньше 15 тысяч мелких, очень острых зубов. </a:t>
            </a:r>
          </a:p>
          <a:p>
            <a:endParaRPr lang="ru-RU" dirty="0" smtClean="0"/>
          </a:p>
          <a:p>
            <a:r>
              <a:rPr lang="ru-RU" dirty="0" smtClean="0"/>
              <a:t>Плывет акула у самой поверхности океана, слегка приоткрыв свою огромнейшую пасть, вода протекает через нее, а мелкие рачки, моллюски и мальки рыб застревают между зубами и на жабрах, которые служат акуле как бы ситом. Остается только проглотить. Вот так она и питается.</a:t>
            </a:r>
            <a:endParaRPr lang="ru-RU"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7284.jpg"/>
          <p:cNvPicPr>
            <a:picLocks noChangeAspect="1"/>
          </p:cNvPicPr>
          <p:nvPr/>
        </p:nvPicPr>
        <p:blipFill>
          <a:blip r:embed="rId2" cstate="print"/>
          <a:stretch>
            <a:fillRect/>
          </a:stretch>
        </p:blipFill>
        <p:spPr>
          <a:xfrm>
            <a:off x="899592" y="1124744"/>
            <a:ext cx="7104248" cy="5155654"/>
          </a:xfrm>
          <a:prstGeom prst="rect">
            <a:avLst/>
          </a:prstGeom>
          <a:ln>
            <a:solidFill>
              <a:schemeClr val="accent1"/>
            </a:solid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908720"/>
            <a:ext cx="8280920" cy="5472608"/>
          </a:xfrm>
        </p:spPr>
        <p:txBody>
          <a:bodyPr>
            <a:normAutofit fontScale="92500" lnSpcReduction="10000"/>
          </a:bodyPr>
          <a:lstStyle/>
          <a:p>
            <a:r>
              <a:rPr lang="ru-RU" dirty="0" smtClean="0"/>
              <a:t>У китовой акулы рот от уха и до уха, а вернее, от глаза и до глаза. Огромнейшая пасть. В ней может поместиться четыре-пять взрослых человек. Но </a:t>
            </a:r>
            <a:r>
              <a:rPr lang="ru-RU" dirty="0" smtClean="0">
                <a:solidFill>
                  <a:schemeClr val="accent1">
                    <a:lumMod val="75000"/>
                  </a:schemeClr>
                </a:solidFill>
              </a:rPr>
              <a:t>аппетит у акулы плохой</a:t>
            </a:r>
            <a:r>
              <a:rPr lang="ru-RU" dirty="0" smtClean="0"/>
              <a:t>. Ест она сравнительно мало. Сто, изредка двести килограммов мелких рачков за день. И то не всегда. Чаще такую порцию она съедает за два-три дня. Конечно, это очень мало. Температура тела акулы такая же, как температура окружающей ее воды.</a:t>
            </a:r>
            <a:br>
              <a:rPr lang="ru-RU" dirty="0" smtClean="0"/>
            </a:br>
            <a:endParaRPr lang="ru-RU" dirty="0" smtClean="0"/>
          </a:p>
          <a:p>
            <a:r>
              <a:rPr lang="ru-RU" dirty="0" smtClean="0"/>
              <a:t>Плавают огромные эти акулы медленно, спокойно. Ни на кого внимания не обращают, никого не боятся. У них в океане нет врагов. Правда, малыши китовой и гигантской акул, когда подрастут и их длина приблизится к трем метрам, частенько попадают на обед самому крупному зубатому киту – кашалоту.</a:t>
            </a:r>
          </a:p>
        </p:txBody>
      </p:sp>
    </p:spTree>
  </p:cSld>
  <p:clrMapOvr>
    <a:masterClrMapping/>
  </p:clrMapOvr>
  <p:transition spd="med">
    <p:fade/>
  </p:transition>
</p:sld>
</file>

<file path=ppt/theme/_rels/theme12.xml.rels><?xml version="1.0" encoding="UTF-8" standalone="yes"?>
<Relationships xmlns="http://schemas.openxmlformats.org/package/2006/relationships"><Relationship Id="rId1" Type="http://schemas.openxmlformats.org/officeDocument/2006/relationships/image" Target="../media/image10.jpeg"/></Relationships>
</file>

<file path=ppt/theme/_rels/theme3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Тема15">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0.xml><?xml version="1.0" encoding="utf-8"?>
<a:theme xmlns:a="http://schemas.openxmlformats.org/drawingml/2006/main" name="1_Green Swirls Segoe Template_TP10286739">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1.xml><?xml version="1.0" encoding="utf-8"?>
<a:theme xmlns:a="http://schemas.openxmlformats.org/drawingml/2006/main" name="3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2.xml><?xml version="1.0" encoding="utf-8"?>
<a:theme xmlns:a="http://schemas.openxmlformats.org/drawingml/2006/main" name="QuizShow">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Изящная">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85000"/>
              </a:schemeClr>
            </a:gs>
            <a:gs pos="100000">
              <a:schemeClr val="phClr">
                <a:shade val="80000"/>
                <a:satMod val="150000"/>
              </a:schemeClr>
            </a:gs>
          </a:gsLst>
          <a:path path="circle">
            <a:fillToRect l="50000" t="50000" r="100000" b="100000"/>
          </a:path>
        </a:gradFill>
        <a:blipFill>
          <a:blip xmlns:r="http://schemas.openxmlformats.org/officeDocument/2006/relationships" r:embed="rId1">
            <a:duotone>
              <a:schemeClr val="phClr">
                <a:shade val="80000"/>
              </a:schemeClr>
              <a:schemeClr val="phClr">
                <a:tint val="70000"/>
              </a:schemeClr>
            </a:duotone>
          </a:blip>
          <a:tile tx="0" ty="0" sx="100000" sy="100000" flip="none" algn="t"/>
        </a:blipFill>
      </a:bgFillStyleLst>
    </a:fmtScheme>
  </a:themeElements>
  <a:objectDefaults/>
  <a:extraClrSchemeLst/>
</a:theme>
</file>

<file path=ppt/theme/theme13.xml><?xml version="1.0" encoding="utf-8"?>
<a:theme xmlns:a="http://schemas.openxmlformats.org/drawingml/2006/main" name="country">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14.xml><?xml version="1.0" encoding="utf-8"?>
<a:theme xmlns:a="http://schemas.openxmlformats.org/drawingml/2006/main" name="Тема13">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5.xml><?xml version="1.0" encoding="utf-8"?>
<a:theme xmlns:a="http://schemas.openxmlformats.org/drawingml/2006/main" name="1_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6.xml><?xml version="1.0" encoding="utf-8"?>
<a:theme xmlns:a="http://schemas.openxmlformats.org/drawingml/2006/main" name="1_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17.xml><?xml version="1.0" encoding="utf-8"?>
<a:theme xmlns:a="http://schemas.openxmlformats.org/drawingml/2006/main" name="1_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template_Green Segoe_TP10286782">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9.xml><?xml version="1.0" encoding="utf-8"?>
<a:theme xmlns:a="http://schemas.openxmlformats.org/drawingml/2006/main" name="4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0.xml><?xml version="1.0" encoding="utf-8"?>
<a:theme xmlns:a="http://schemas.openxmlformats.org/drawingml/2006/main" name="1_Green Segoe 4-3 template-template_April-17-2007">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1.xml><?xml version="1.0" encoding="utf-8"?>
<a:theme xmlns:a="http://schemas.openxmlformats.org/drawingml/2006/main" name="5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2.xml><?xml version="1.0" encoding="utf-8"?>
<a:theme xmlns:a="http://schemas.openxmlformats.org/drawingml/2006/main" name="6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3.xml><?xml version="1.0" encoding="utf-8"?>
<a:theme xmlns:a="http://schemas.openxmlformats.org/drawingml/2006/main" name="2_Green Swirls Segoe Template_TP10286739">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4.xml><?xml version="1.0" encoding="utf-8"?>
<a:theme xmlns:a="http://schemas.openxmlformats.org/drawingml/2006/main" name="7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5.xml><?xml version="1.0" encoding="utf-8"?>
<a:theme xmlns:a="http://schemas.openxmlformats.org/drawingml/2006/main" name="Тема10">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6.xml><?xml version="1.0" encoding="utf-8"?>
<a:theme xmlns:a="http://schemas.openxmlformats.org/drawingml/2006/main" name="2_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7.xml><?xml version="1.0" encoding="utf-8"?>
<a:theme xmlns:a="http://schemas.openxmlformats.org/drawingml/2006/main" name="2_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28.xml><?xml version="1.0" encoding="utf-8"?>
<a:theme xmlns:a="http://schemas.openxmlformats.org/drawingml/2006/main" name="2_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0.xml><?xml version="1.0" encoding="utf-8"?>
<a:theme xmlns:a="http://schemas.openxmlformats.org/drawingml/2006/main" name="1_Тема10">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1.xml><?xml version="1.0" encoding="utf-8"?>
<a:theme xmlns:a="http://schemas.openxmlformats.org/drawingml/2006/main" name="3_Тема6">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2.xml><?xml version="1.0" encoding="utf-8"?>
<a:theme xmlns:a="http://schemas.openxmlformats.org/drawingml/2006/main" name="3_Тема7">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000">
            <a:solidFill>
              <a:schemeClr val="accent2"/>
            </a:solidFill>
          </a:defRPr>
        </a:defPPr>
      </a:lstStyle>
    </a:txDef>
  </a:objectDefaults>
  <a:extraClrSchemeLst/>
</a:theme>
</file>

<file path=ppt/theme/theme33.xml><?xml version="1.0" encoding="utf-8"?>
<a:theme xmlns:a="http://schemas.openxmlformats.org/drawingml/2006/main" name="3_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s_pptprojoverview_tp01018456">
  <a:themeElements>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ms_pptprojoverview_tp01018456">
      <a:majorFont>
        <a:latin typeface="Trebuchet MS"/>
        <a:ea typeface=""/>
        <a:cs typeface=""/>
      </a:majorFont>
      <a:minorFont>
        <a:latin typeface="Trebuchet MS"/>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s_pptprojoverview_tp01018456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ms_pptprojoverview_tp01018456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ms_pptprojoverview_tp01018456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extured template_Green Segoe_TP10286782">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Green Segoe 4-3 template-template_April-17-2007">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1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2_Белый текст и шрифт Courier для слайдов с кодом">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Тема15</Template>
  <TotalTime>65</TotalTime>
  <Words>1233</Words>
  <Application>Microsoft Office PowerPoint</Application>
  <PresentationFormat>Экран (4:3)</PresentationFormat>
  <Paragraphs>34</Paragraphs>
  <Slides>27</Slides>
  <Notes>1</Notes>
  <HiddenSlides>0</HiddenSlides>
  <MMClips>0</MMClips>
  <ScaleCrop>false</ScaleCrop>
  <HeadingPairs>
    <vt:vector size="4" baseType="variant">
      <vt:variant>
        <vt:lpstr>Тема</vt:lpstr>
      </vt:variant>
      <vt:variant>
        <vt:i4>35</vt:i4>
      </vt:variant>
      <vt:variant>
        <vt:lpstr>Заголовки слайдов</vt:lpstr>
      </vt:variant>
      <vt:variant>
        <vt:i4>27</vt:i4>
      </vt:variant>
    </vt:vector>
  </HeadingPairs>
  <TitlesOfParts>
    <vt:vector size="62" baseType="lpstr">
      <vt:lpstr>Тема15</vt:lpstr>
      <vt:lpstr>Тема6</vt:lpstr>
      <vt:lpstr>Тема7</vt:lpstr>
      <vt:lpstr>ms_pptprojoverview_tp01018456</vt:lpstr>
      <vt:lpstr>1_Textured template_Green Segoe_TP10286782</vt:lpstr>
      <vt:lpstr>Белый текст и шрифт Courier для слайдов с кодом</vt:lpstr>
      <vt:lpstr>Green Segoe 4-3 template-template_April-17-2007</vt:lpstr>
      <vt:lpstr>1_Белый текст и шрифт Courier для слайдов с кодом</vt:lpstr>
      <vt:lpstr>2_Белый текст и шрифт Courier для слайдов с кодом</vt:lpstr>
      <vt:lpstr>1_Green Swirls Segoe Template_TP10286739</vt:lpstr>
      <vt:lpstr>3_Белый текст и шрифт Courier для слайдов с кодом</vt:lpstr>
      <vt:lpstr>QuizShow</vt:lpstr>
      <vt:lpstr>country</vt:lpstr>
      <vt:lpstr>Тема13</vt:lpstr>
      <vt:lpstr>1_Тема6</vt:lpstr>
      <vt:lpstr>1_Тема7</vt:lpstr>
      <vt:lpstr>1_ms_pptprojoverview_tp01018456</vt:lpstr>
      <vt:lpstr>2_Textured template_Green Segoe_TP10286782</vt:lpstr>
      <vt:lpstr>4_Белый текст и шрифт Courier для слайдов с кодом</vt:lpstr>
      <vt:lpstr>1_Green Segoe 4-3 template-template_April-17-2007</vt:lpstr>
      <vt:lpstr>5_Белый текст и шрифт Courier для слайдов с кодом</vt:lpstr>
      <vt:lpstr>6_Белый текст и шрифт Courier для слайдов с кодом</vt:lpstr>
      <vt:lpstr>2_Green Swirls Segoe Template_TP10286739</vt:lpstr>
      <vt:lpstr>7_Белый текст и шрифт Courier для слайдов с кодом</vt:lpstr>
      <vt:lpstr>Тема10</vt:lpstr>
      <vt:lpstr>2_Тема6</vt:lpstr>
      <vt:lpstr>2_Тема7</vt:lpstr>
      <vt:lpstr>2_ms_pptprojoverview_tp01018456</vt:lpstr>
      <vt:lpstr>Тема Office</vt:lpstr>
      <vt:lpstr>1_Тема10</vt:lpstr>
      <vt:lpstr>3_Тема6</vt:lpstr>
      <vt:lpstr>3_Тема7</vt:lpstr>
      <vt:lpstr>3_ms_pptprojoverview_tp01018456</vt:lpstr>
      <vt:lpstr>1_Тема Office</vt:lpstr>
      <vt:lpstr>Поток</vt:lpstr>
      <vt:lpstr>САМЫЕ БОЛЬШИЕ РЫБЫ</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Самые большие рыбы</dc:title>
  <dc:subject>Об акулах</dc:subject>
  <dc:creator>www.zooclub.ru</dc:creator>
  <cp:keywords>рыбы, хрящевые, акулы</cp:keywords>
  <dc:description>Данная презентация может быть использована в личных целях, но не может быть опубликована в интернете на других сайтах. Текст презентации опубликован по адресу 
http://www.zooclub.ru/aqua/vidy/3.shtml </dc:description>
  <cp:lastModifiedBy>user1</cp:lastModifiedBy>
  <cp:revision>10</cp:revision>
  <dcterms:created xsi:type="dcterms:W3CDTF">2014-02-17T21:19:15Z</dcterms:created>
  <dcterms:modified xsi:type="dcterms:W3CDTF">2018-02-16T04:33:01Z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