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9" r:id="rId10"/>
    <p:sldId id="268" r:id="rId11"/>
    <p:sldId id="270" r:id="rId12"/>
    <p:sldId id="262" r:id="rId13"/>
    <p:sldId id="271" r:id="rId14"/>
    <p:sldId id="263" r:id="rId15"/>
    <p:sldId id="272" r:id="rId16"/>
    <p:sldId id="264" r:id="rId17"/>
    <p:sldId id="274" r:id="rId18"/>
    <p:sldId id="273" r:id="rId19"/>
    <p:sldId id="275" r:id="rId20"/>
    <p:sldId id="26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E3D8C-DB32-409D-9A0A-BBD180E8A8DD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366E-3BC1-438D-9625-9BE0BB2E5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366E-3BC1-438D-9625-9BE0BB2E51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366E-3BC1-438D-9625-9BE0BB2E51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366E-3BC1-438D-9625-9BE0BB2E51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366E-3BC1-438D-9625-9BE0BB2E51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366E-3BC1-438D-9625-9BE0BB2E51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366E-3BC1-438D-9625-9BE0BB2E518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366E-3BC1-438D-9625-9BE0BB2E518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366E-3BC1-438D-9625-9BE0BB2E51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366E-3BC1-438D-9625-9BE0BB2E518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BA2338B-F40B-46A4-9357-F876F56058A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27875B-61F7-4689-A077-331008F52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Лошади в литературе</a:t>
            </a:r>
            <a:endParaRPr lang="ru-RU" sz="4800" dirty="0"/>
          </a:p>
        </p:txBody>
      </p:sp>
      <p:pic>
        <p:nvPicPr>
          <p:cNvPr id="4" name="Рисунок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32656"/>
            <a:ext cx="3563599" cy="2808312"/>
          </a:xfrm>
          <a:prstGeom prst="rect">
            <a:avLst/>
          </a:prstGeom>
        </p:spPr>
      </p:pic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789040"/>
            <a:ext cx="2666971" cy="2566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237312"/>
            <a:ext cx="204774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/>
              <a:t>www.zooclub.ru</a:t>
            </a:r>
            <a:endParaRPr lang="ru-RU" sz="19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r>
              <a:rPr lang="ru-RU" b="1" dirty="0" smtClean="0"/>
              <a:t>Одно из наиболее древних пособий по искусству верховой езды написал </a:t>
            </a:r>
            <a:r>
              <a:rPr lang="ru-RU" b="1" dirty="0" err="1" smtClean="0"/>
              <a:t>Киккулий</a:t>
            </a:r>
            <a:r>
              <a:rPr lang="ru-RU" b="1" dirty="0" smtClean="0"/>
              <a:t> </a:t>
            </a:r>
            <a:r>
              <a:rPr lang="ru-RU" b="1" dirty="0" err="1" smtClean="0"/>
              <a:t>Митанский</a:t>
            </a:r>
            <a:r>
              <a:rPr lang="ru-RU" b="1" dirty="0" smtClean="0"/>
              <a:t> в 1360 году до н.э</a:t>
            </a:r>
            <a:r>
              <a:rPr lang="ru-RU" dirty="0" smtClean="0"/>
              <a:t>. </a:t>
            </a:r>
            <a:r>
              <a:rPr lang="ru-RU" dirty="0" err="1" smtClean="0"/>
              <a:t>Киккулий</a:t>
            </a:r>
            <a:r>
              <a:rPr lang="ru-RU" dirty="0" smtClean="0"/>
              <a:t> был опытным конником при дворе хеттского царя </a:t>
            </a:r>
            <a:r>
              <a:rPr lang="ru-RU" dirty="0" err="1" smtClean="0"/>
              <a:t>Сепупулиама</a:t>
            </a:r>
            <a:r>
              <a:rPr lang="ru-RU" dirty="0" smtClean="0"/>
              <a:t>. Самым интересным в его книге является вполне современное обоснование связи между кормлением лошади и ее спортивными результатами.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200800" cy="53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/>
          <a:lstStyle/>
          <a:p>
            <a:r>
              <a:rPr lang="ru-RU" dirty="0" smtClean="0"/>
              <a:t>Еще одним известным автором, писавшем о лошадях, был греческий генерал </a:t>
            </a:r>
            <a:r>
              <a:rPr lang="ru-RU" dirty="0" err="1" smtClean="0"/>
              <a:t>Ксенофонт</a:t>
            </a:r>
            <a:r>
              <a:rPr lang="ru-RU" dirty="0" smtClean="0"/>
              <a:t> (около 427 - 354 гг. до н.э.). Он очень грамотно писал об искусстве верховой езды и вообще рассматривал почти все аспекты: от тренинга, кормления и выбора лошади до правильного обмундирования лошади и всадника и вопросов ветеринарии.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Генерал </a:t>
            </a:r>
            <a:r>
              <a:rPr lang="ru-RU" dirty="0" err="1" smtClean="0"/>
              <a:t>ксенофонт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50520"/>
            <a:ext cx="4104456" cy="52947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r>
              <a:rPr lang="ru-RU" b="1" dirty="0" smtClean="0"/>
              <a:t>Итальянец </a:t>
            </a:r>
            <a:r>
              <a:rPr lang="ru-RU" b="1" dirty="0" err="1" smtClean="0"/>
              <a:t>Фредерико</a:t>
            </a:r>
            <a:r>
              <a:rPr lang="ru-RU" b="1" dirty="0" smtClean="0"/>
              <a:t> </a:t>
            </a:r>
            <a:r>
              <a:rPr lang="ru-RU" b="1" dirty="0" err="1" smtClean="0"/>
              <a:t>Гризоне</a:t>
            </a:r>
            <a:r>
              <a:rPr lang="ru-RU" b="1" dirty="0" smtClean="0"/>
              <a:t> развил основные мысли </a:t>
            </a:r>
            <a:r>
              <a:rPr lang="ru-RU" b="1" dirty="0" err="1" smtClean="0"/>
              <a:t>Ксенофона</a:t>
            </a:r>
            <a:r>
              <a:rPr lang="ru-RU" b="1" dirty="0" smtClean="0"/>
              <a:t> в своей книге "Правила верховой езды", </a:t>
            </a:r>
            <a:r>
              <a:rPr lang="ru-RU" dirty="0" smtClean="0"/>
              <a:t>выданной в 1550 году. В те времена она пользовалось большой популярностью. К сожалению, при обращении с лошадью </a:t>
            </a:r>
            <a:r>
              <a:rPr lang="ru-RU" dirty="0" err="1" smtClean="0"/>
              <a:t>Гризоне</a:t>
            </a:r>
            <a:r>
              <a:rPr lang="ru-RU" dirty="0" smtClean="0"/>
              <a:t> проповедовал применение силы и страха, чем в корне отличался от гуманного учения </a:t>
            </a:r>
            <a:r>
              <a:rPr lang="ru-RU" dirty="0" err="1" smtClean="0"/>
              <a:t>Ксенофона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8151"/>
            <a:ext cx="4536504" cy="671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r>
              <a:rPr lang="ru-RU" b="1" dirty="0" smtClean="0"/>
              <a:t>В 1593 году француз </a:t>
            </a:r>
            <a:r>
              <a:rPr lang="ru-RU" b="1" dirty="0" err="1" smtClean="0"/>
              <a:t>Саломон</a:t>
            </a:r>
            <a:r>
              <a:rPr lang="ru-RU" b="1" dirty="0" smtClean="0"/>
              <a:t> де </a:t>
            </a:r>
            <a:r>
              <a:rPr lang="ru-RU" b="1" dirty="0" err="1" smtClean="0"/>
              <a:t>ла</a:t>
            </a:r>
            <a:r>
              <a:rPr lang="ru-RU" b="1" dirty="0" smtClean="0"/>
              <a:t> </a:t>
            </a:r>
            <a:r>
              <a:rPr lang="ru-RU" b="1" dirty="0" err="1" smtClean="0"/>
              <a:t>Бройе</a:t>
            </a:r>
            <a:r>
              <a:rPr lang="ru-RU" b="1" dirty="0" smtClean="0"/>
              <a:t> издал первое французское пособие по верховой езде под названием "Французская верховая езда» </a:t>
            </a:r>
            <a:r>
              <a:rPr lang="ru-RU" dirty="0" smtClean="0"/>
              <a:t>(</a:t>
            </a:r>
            <a:r>
              <a:rPr lang="en-US" dirty="0" smtClean="0"/>
              <a:t>Le </a:t>
            </a:r>
            <a:r>
              <a:rPr lang="en-US" dirty="0" err="1" smtClean="0"/>
              <a:t>Cavalerice</a:t>
            </a:r>
            <a:r>
              <a:rPr lang="en-US" dirty="0" smtClean="0"/>
              <a:t> François</a:t>
            </a:r>
            <a:r>
              <a:rPr lang="ru-RU" dirty="0" smtClean="0"/>
              <a:t>). Благодаря ему французская школа оказала огромное влияние на европейский классический стиль верховой езды. 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3991465" cy="6663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ru-RU" dirty="0" smtClean="0"/>
              <a:t>Другой француз Антоний де </a:t>
            </a:r>
            <a:r>
              <a:rPr lang="ru-RU" dirty="0" err="1" smtClean="0"/>
              <a:t>Плювинель</a:t>
            </a:r>
            <a:r>
              <a:rPr lang="ru-RU" dirty="0" smtClean="0"/>
              <a:t>, как первый мастер французской школы, написал одно из самых влиятельных руководств того времени «</a:t>
            </a:r>
            <a:r>
              <a:rPr lang="fr-FR" b="1" dirty="0" smtClean="0"/>
              <a:t>L’Instruction du Roy en l’exercice de monter à cheval</a:t>
            </a:r>
            <a:r>
              <a:rPr lang="ru-RU" dirty="0" smtClean="0"/>
              <a:t>», изданного спустя пять лет после его смерти в 1625 году. Он настаивал на важности выполнения упражнений "в руках", т.е. на земле и отличался гуманным отношением к лошади.</a:t>
            </a:r>
          </a:p>
          <a:p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347013" cy="5404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Тысячелетиями лошадь играла важную роль в жизни человека, что, конечно же, не могло не отразиться в литературе. С самого начала взаимоотношений человека и лошади ее образ был романтизирован различными сказочниками, певцами и писателями. </a:t>
            </a:r>
            <a:endParaRPr lang="ru-RU" sz="2800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r>
              <a:rPr lang="ru-RU" b="1" dirty="0" smtClean="0"/>
              <a:t>18-й век стал веком Франсуа </a:t>
            </a:r>
            <a:r>
              <a:rPr lang="ru-RU" b="1" dirty="0" err="1" smtClean="0"/>
              <a:t>Робишона</a:t>
            </a:r>
            <a:r>
              <a:rPr lang="ru-RU" b="1" dirty="0" smtClean="0"/>
              <a:t> де ля </a:t>
            </a:r>
            <a:r>
              <a:rPr lang="ru-RU" b="1" dirty="0" err="1" smtClean="0"/>
              <a:t>Гериньер</a:t>
            </a:r>
            <a:r>
              <a:rPr lang="ru-RU" dirty="0" smtClean="0"/>
              <a:t>, который издал в 1733 году книгу "Школа верховой езды« (</a:t>
            </a:r>
            <a:r>
              <a:rPr lang="en-US" dirty="0" err="1" smtClean="0"/>
              <a:t>Ecole</a:t>
            </a:r>
            <a:r>
              <a:rPr lang="en-US" dirty="0" smtClean="0"/>
              <a:t> de </a:t>
            </a:r>
            <a:r>
              <a:rPr lang="en-US" dirty="0" err="1" smtClean="0"/>
              <a:t>Cavalerie</a:t>
            </a:r>
            <a:r>
              <a:rPr lang="ru-RU" dirty="0" smtClean="0"/>
              <a:t>), ставшую самым влиятельным пособием по искусству верховой езды тех времен. Ее автор пропагандировал гуманное обращение с лошадью и покончил, наконец, с жестоким "железом", которое было популярно в то время. Его методика управления лошадью очень близка к современной. 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212527" cy="540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ru-RU" sz="3200" dirty="0" smtClean="0"/>
              <a:t>Перечисленные авторы и их книги - всего лишь малая часть обширной истории мировой литературы, посвященной лошадям и верховой езде.</a:t>
            </a:r>
          </a:p>
          <a:p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499735" cy="58760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Главный персонаж - лошадь</a:t>
            </a:r>
            <a:r>
              <a:rPr lang="ru-RU" dirty="0" smtClean="0"/>
              <a:t>. Лошадь в качестве главного персонажа выступает не только в романах для детей, но и в целом ряде серьезных произведений, например, в романе "</a:t>
            </a:r>
            <a:r>
              <a:rPr lang="ru-RU" b="1" dirty="0" smtClean="0"/>
              <a:t>Черный красавчик</a:t>
            </a:r>
            <a:r>
              <a:rPr lang="ru-RU" dirty="0" smtClean="0"/>
              <a:t>" (</a:t>
            </a:r>
            <a:r>
              <a:rPr lang="ru-RU" dirty="0" err="1" smtClean="0"/>
              <a:t>Black</a:t>
            </a:r>
            <a:r>
              <a:rPr lang="ru-RU" dirty="0" smtClean="0"/>
              <a:t> </a:t>
            </a:r>
            <a:r>
              <a:rPr lang="ru-RU" dirty="0" err="1" smtClean="0"/>
              <a:t>Beauty</a:t>
            </a:r>
            <a:r>
              <a:rPr lang="ru-RU" dirty="0" smtClean="0"/>
              <a:t>), в котором повествуется о жестоком отношении к животным в 19-м веке. Вальтер </a:t>
            </a:r>
            <a:r>
              <a:rPr lang="ru-RU" dirty="0" err="1" smtClean="0"/>
              <a:t>Фарли</a:t>
            </a:r>
            <a:r>
              <a:rPr lang="ru-RU" dirty="0" smtClean="0"/>
              <a:t> выпустил для детей серию книг под названием "</a:t>
            </a:r>
            <a:r>
              <a:rPr lang="ru-RU" b="1" dirty="0" smtClean="0"/>
              <a:t>Черный жеребец</a:t>
            </a:r>
            <a:r>
              <a:rPr lang="ru-RU" dirty="0" smtClean="0"/>
              <a:t>" (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Black</a:t>
            </a:r>
            <a:r>
              <a:rPr lang="ru-RU" dirty="0" smtClean="0"/>
              <a:t> </a:t>
            </a:r>
            <a:r>
              <a:rPr lang="ru-RU" dirty="0" err="1" smtClean="0"/>
              <a:t>Stallion</a:t>
            </a:r>
            <a:r>
              <a:rPr lang="ru-RU" dirty="0" smtClean="0"/>
              <a:t>), рассказывающую о трогательной дружбе человека и его черного жеребца. Книга Мэри </a:t>
            </a:r>
            <a:r>
              <a:rPr lang="ru-RU" dirty="0" err="1" smtClean="0"/>
              <a:t>О'Хара</a:t>
            </a:r>
            <a:r>
              <a:rPr lang="ru-RU" dirty="0" smtClean="0"/>
              <a:t> рассказывает о коне по кличке Флик, благодаря которому мальчику удается справится с тяжелым характером своего отца.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4608512" cy="59003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Одним из классических детских романов о лошадях стал "</a:t>
            </a:r>
            <a:r>
              <a:rPr lang="ru-RU" b="1" dirty="0" smtClean="0"/>
              <a:t>Национальный вельвет</a:t>
            </a:r>
            <a:r>
              <a:rPr lang="ru-RU" dirty="0" smtClean="0"/>
              <a:t>" (</a:t>
            </a:r>
            <a:r>
              <a:rPr lang="ru-RU" dirty="0" err="1" smtClean="0"/>
              <a:t>National</a:t>
            </a:r>
            <a:r>
              <a:rPr lang="ru-RU" dirty="0" smtClean="0"/>
              <a:t> </a:t>
            </a:r>
            <a:r>
              <a:rPr lang="ru-RU" dirty="0" err="1" smtClean="0"/>
              <a:t>Velvet</a:t>
            </a:r>
            <a:r>
              <a:rPr lang="ru-RU" dirty="0" smtClean="0"/>
              <a:t>), написанный </a:t>
            </a:r>
            <a:r>
              <a:rPr lang="ru-RU" dirty="0" err="1" smtClean="0"/>
              <a:t>Энидом</a:t>
            </a:r>
            <a:r>
              <a:rPr lang="ru-RU" dirty="0" smtClean="0"/>
              <a:t> </a:t>
            </a:r>
            <a:r>
              <a:rPr lang="ru-RU" dirty="0" err="1" smtClean="0"/>
              <a:t>Багнолдом</a:t>
            </a:r>
            <a:r>
              <a:rPr lang="ru-RU" dirty="0" smtClean="0"/>
              <a:t>. Эта книга, по которой был снят фильм с Элизабет Тейлор, рассказывает о девочке, которая в лотерею выиграла коня и добилась с ним огромных успехов на скачках </a:t>
            </a:r>
            <a:r>
              <a:rPr lang="ru-RU" dirty="0" err="1" smtClean="0"/>
              <a:t>Grand</a:t>
            </a:r>
            <a:r>
              <a:rPr lang="ru-RU" dirty="0" smtClean="0"/>
              <a:t> </a:t>
            </a:r>
            <a:r>
              <a:rPr lang="ru-RU" dirty="0" err="1" smtClean="0"/>
              <a:t>National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Дик Френсис является одним из самых читаемым авторов произведений о лошадях для взрослых. Бывший жокей, Френсис создал романы, полные красочных и жизненных образов.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110768" cy="533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Учебные пособия</a:t>
            </a:r>
            <a:r>
              <a:rPr lang="ru-RU" dirty="0" smtClean="0"/>
              <a:t>. Искусству верховой езды и вообще обращения с лошадью посвящено множество руководств, учебников и справочников. Многие пособия были написаны несколько веков назад и представляют довольно интересные взгляды тех времен на способы дрессировки, искусство управления лошадью и другие вопросы. 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5157192"/>
            <a:ext cx="1872208" cy="14574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3888432" cy="61598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650</Words>
  <Application>Microsoft Office PowerPoint</Application>
  <PresentationFormat>Экран (4:3)</PresentationFormat>
  <Paragraphs>34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Лошади в литературе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Генерал ксенофонт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Лошади в литературе</dc:title>
  <dc:creator>www.zooclub.ru</dc:creator>
  <cp:keywords>животные, лошади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13</cp:revision>
  <dcterms:created xsi:type="dcterms:W3CDTF">2014-02-17T21:17:34Z</dcterms:created>
  <dcterms:modified xsi:type="dcterms:W3CDTF">2014-10-07T21:44:00Z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