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0" r:id="rId7"/>
    <p:sldId id="268" r:id="rId8"/>
    <p:sldId id="261" r:id="rId9"/>
    <p:sldId id="263" r:id="rId10"/>
    <p:sldId id="264" r:id="rId11"/>
    <p:sldId id="269" r:id="rId12"/>
    <p:sldId id="265" r:id="rId13"/>
    <p:sldId id="270" r:id="rId14"/>
    <p:sldId id="266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A46F-B219-4E47-A616-0640CD2F78A5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11CA4-2B85-49B6-BB8E-C9C55C59A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http://www.zooclub.ru/chlen/pauk/117972.shtml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1CA4-2B85-49B6-BB8E-C9C55C59A3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http://www.zooclub.ru/chlen/pauk/117972.shtml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1CA4-2B85-49B6-BB8E-C9C55C59A36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http://www.zooclub.ru/chlen/pauk/117972.shtml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1CA4-2B85-49B6-BB8E-C9C55C59A36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http://www.zooclub.ru/chlen/pauk/117972.shtml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1CA4-2B85-49B6-BB8E-C9C55C59A36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http://www.zooclub.ru/chlen/pauk/117972.shtml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1CA4-2B85-49B6-BB8E-C9C55C59A36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http://www.zooclub.ru/chlen/pauk/117972.shtml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1CA4-2B85-49B6-BB8E-C9C55C59A36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http://www.zooclub.ru/chlen/pauk/117972.shtml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1CA4-2B85-49B6-BB8E-C9C55C59A36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http://www.zooclub.ru/chlen/pauk/117972.shtml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1CA4-2B85-49B6-BB8E-C9C55C59A36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http://www.zooclub.ru/chlen/pauk/117972.shtml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1CA4-2B85-49B6-BB8E-C9C55C59A36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63CFF2E-88D7-43B5-99A3-A9AAB1FD992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26F9936-2242-4427-9207-9FA9342D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FF2E-88D7-43B5-99A3-A9AAB1FD992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9936-2242-4427-9207-9FA9342D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FF2E-88D7-43B5-99A3-A9AAB1FD992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9936-2242-4427-9207-9FA9342D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63CFF2E-88D7-43B5-99A3-A9AAB1FD992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9936-2242-4427-9207-9FA9342D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63CFF2E-88D7-43B5-99A3-A9AAB1FD992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26F9936-2242-4427-9207-9FA9342D3D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63CFF2E-88D7-43B5-99A3-A9AAB1FD992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26F9936-2242-4427-9207-9FA9342D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63CFF2E-88D7-43B5-99A3-A9AAB1FD992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26F9936-2242-4427-9207-9FA9342D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FF2E-88D7-43B5-99A3-A9AAB1FD992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9936-2242-4427-9207-9FA9342D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63CFF2E-88D7-43B5-99A3-A9AAB1FD992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26F9936-2242-4427-9207-9FA9342D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63CFF2E-88D7-43B5-99A3-A9AAB1FD992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26F9936-2242-4427-9207-9FA9342D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63CFF2E-88D7-43B5-99A3-A9AAB1FD992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26F9936-2242-4427-9207-9FA9342D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63CFF2E-88D7-43B5-99A3-A9AAB1FD992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26F9936-2242-4427-9207-9FA9342D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156768"/>
          </a:xfrm>
        </p:spPr>
        <p:txBody>
          <a:bodyPr>
            <a:normAutofit/>
          </a:bodyPr>
          <a:lstStyle/>
          <a:p>
            <a:r>
              <a:rPr lang="ru-RU" dirty="0" smtClean="0"/>
              <a:t>Клещи: строение, жизненный цикл, роль в переносе заболеваний домашних животных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37312"/>
            <a:ext cx="180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ahoma"/>
              </a:rPr>
              <a:t>www.zooclub.ru</a:t>
            </a:r>
            <a:endParaRPr lang="ru-RU" dirty="0"/>
          </a:p>
        </p:txBody>
      </p:sp>
      <p:pic>
        <p:nvPicPr>
          <p:cNvPr id="4" name="Рисунок 3" descr="Untitled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365104"/>
            <a:ext cx="2730426" cy="2166898"/>
          </a:xfrm>
          <a:prstGeom prst="rect">
            <a:avLst/>
          </a:prstGeom>
        </p:spPr>
      </p:pic>
      <p:pic>
        <p:nvPicPr>
          <p:cNvPr id="5" name="Рисунок 4" descr="Untitled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45745">
            <a:off x="384340" y="384340"/>
            <a:ext cx="2207377" cy="22073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 чего состоит жизненный цикл клещей?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Большинство клещей за 2 года жизни питаются кровью трех различных хозяев</a:t>
            </a:r>
            <a:r>
              <a:rPr lang="ru-RU" dirty="0" smtClean="0"/>
              <a:t>. Все клещи проходят 4 стадии жизненного цикла: яйцо, личинка, нимфа и взрослая особь. </a:t>
            </a:r>
          </a:p>
          <a:p>
            <a:endParaRPr lang="ru-RU" dirty="0" smtClean="0"/>
          </a:p>
          <a:p>
            <a:r>
              <a:rPr lang="ru-RU" dirty="0" smtClean="0"/>
              <a:t>Рассмотрим, к примеру, жизненный цикл черноногого клеща (</a:t>
            </a:r>
            <a:r>
              <a:rPr lang="ru-RU" dirty="0" err="1" smtClean="0"/>
              <a:t>Ixodes</a:t>
            </a:r>
            <a:r>
              <a:rPr lang="ru-RU" dirty="0" smtClean="0"/>
              <a:t> </a:t>
            </a:r>
            <a:r>
              <a:rPr lang="ru-RU" dirty="0" err="1" smtClean="0"/>
              <a:t>scapularis</a:t>
            </a:r>
            <a:r>
              <a:rPr lang="ru-RU" dirty="0" smtClean="0"/>
              <a:t>). </a:t>
            </a:r>
          </a:p>
          <a:p>
            <a:endParaRPr lang="ru-RU" dirty="0" smtClean="0"/>
          </a:p>
          <a:p>
            <a:r>
              <a:rPr lang="ru-RU" dirty="0" smtClean="0"/>
              <a:t>Весной взрослые самки черноногого клеща откладывают на землю яйца. Каждая самка клеща откладывает примерно 3000 яиц.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106708" cy="53300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Поздним летом из яиц появляются личинки. Личинки, которые меньше точки в конце этого предложения, находят животное (первого хозяина, обычно это птица или грызун), питаются его кровью несколько дней, затем отваливаются и падают обратно на землю. У черноногих клещей это обычно происходит в августе. В земле хорошо наевшаяся личинка переходит в следующую стадию, которая называется нимфой.</a:t>
            </a:r>
          </a:p>
          <a:p>
            <a:endParaRPr lang="ru-RU" dirty="0" smtClean="0"/>
          </a:p>
          <a:p>
            <a:r>
              <a:rPr lang="ru-RU" dirty="0" smtClean="0"/>
              <a:t>Весной нимфы становятся активными и ищут второго хозяина - грызуна, домашнее животное или человека, чтобы насосаться крови. После этого она падает на землю, затем линяет и превращается во взрослую особь.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110980" cy="54020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Осенью взрослые самки и самцы клещей ищут очередное животное (третьего хозяина - грызуна, оленя, домашнее животное или человека) питаются его кровью и достигают половой зрелости. Наевшись, самцы и самки снова оказываются на земле. Самцы умирают, а самки зимуют и весной откладывают яйца, завершая цикл. Если осенью взрослая особь не находит хозяина, то ей приходится зимовать в листве до весны, когда ей все же удастся поесть, достигнуть половой зрелости и отложить яйца.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750935" cy="54939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Какие болезни переносят клещи?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Пироплазмоз.</a:t>
            </a:r>
          </a:p>
          <a:p>
            <a:r>
              <a:rPr lang="ru-RU" dirty="0" err="1" smtClean="0"/>
              <a:t>Тейлериоз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Эрлихиоз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Гемобартонеллез</a:t>
            </a:r>
            <a:r>
              <a:rPr lang="ru-RU" dirty="0" smtClean="0"/>
              <a:t> у кошек и собак,</a:t>
            </a:r>
          </a:p>
          <a:p>
            <a:r>
              <a:rPr lang="ru-RU" dirty="0" err="1" smtClean="0"/>
              <a:t>Гепатозооноз</a:t>
            </a:r>
            <a:r>
              <a:rPr lang="ru-RU" dirty="0" smtClean="0"/>
              <a:t>,</a:t>
            </a:r>
          </a:p>
          <a:p>
            <a:r>
              <a:rPr lang="ru-RU" dirty="0" smtClean="0"/>
              <a:t>Болезнь Лайма,</a:t>
            </a:r>
          </a:p>
          <a:p>
            <a:r>
              <a:rPr lang="ru-RU" dirty="0" smtClean="0"/>
              <a:t>Клещевой паралич,</a:t>
            </a:r>
          </a:p>
          <a:p>
            <a:r>
              <a:rPr lang="ru-RU" dirty="0" smtClean="0"/>
              <a:t>Туляремия у кошек и собак.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Клещи это самые распространенные внешние паразиты многих животных</a:t>
            </a:r>
            <a:r>
              <a:rPr lang="ru-RU" dirty="0" smtClean="0"/>
              <a:t>, в том числе и кошек. Клещ относится не к насекомым, подобно мухам, блохам или вшам, а к паукообразным. В природе существует примерно 850 видов клещей. </a:t>
            </a:r>
            <a:r>
              <a:rPr lang="ru-RU" b="1" dirty="0" smtClean="0"/>
              <a:t>По строению клещей подразделяют на 2 семейства - </a:t>
            </a:r>
            <a:r>
              <a:rPr lang="ru-RU" b="1" dirty="0" err="1" smtClean="0"/>
              <a:t>Ixodidae</a:t>
            </a:r>
            <a:r>
              <a:rPr lang="ru-RU" b="1" dirty="0" smtClean="0"/>
              <a:t> и </a:t>
            </a:r>
            <a:r>
              <a:rPr lang="ru-RU" b="1" dirty="0" err="1" smtClean="0"/>
              <a:t>Argasidae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Иксодовые клещи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628800"/>
            <a:ext cx="8056496" cy="45922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 род </a:t>
            </a:r>
            <a:r>
              <a:rPr lang="ru-RU" b="1" dirty="0" err="1" smtClean="0">
                <a:solidFill>
                  <a:srgbClr val="FFFF00"/>
                </a:solidFill>
              </a:rPr>
              <a:t>Ixodes</a:t>
            </a:r>
            <a:r>
              <a:rPr lang="ru-RU" b="1" dirty="0" smtClean="0">
                <a:solidFill>
                  <a:srgbClr val="FFFF00"/>
                </a:solidFill>
              </a:rPr>
              <a:t> входят основные переносчики клещевого энцефалита и </a:t>
            </a:r>
            <a:r>
              <a:rPr lang="ru-RU" b="1" dirty="0" err="1" smtClean="0">
                <a:solidFill>
                  <a:srgbClr val="FFFF00"/>
                </a:solidFill>
              </a:rPr>
              <a:t>боррелиоза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- клещ таежный и клещ собачий. (В народе именно их называют энцефалитные клещи). Укусам этих клещей чаще всего подвергаются люди в умеренном поясе Евразии. Таежный клещ распространен в Сибири, собачий в Европе. Типичным биотопом для таежных клещей</a:t>
            </a:r>
            <a:r>
              <a:rPr lang="en-US" dirty="0" smtClean="0"/>
              <a:t> </a:t>
            </a:r>
            <a:r>
              <a:rPr lang="ru-RU" dirty="0" smtClean="0"/>
              <a:t>являются, прежде всего, влажные затемненные лесные участки. В Восточных районах Европейской части России встречаются оба вида клещей.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Аргасовые</a:t>
            </a:r>
            <a:r>
              <a:rPr lang="ru-RU" b="1" dirty="0" smtClean="0"/>
              <a:t> клещи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628800"/>
            <a:ext cx="6892127" cy="48934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 семейство </a:t>
            </a:r>
            <a:r>
              <a:rPr lang="ru-RU" b="1" dirty="0" err="1" smtClean="0">
                <a:solidFill>
                  <a:srgbClr val="FFFF00"/>
                </a:solidFill>
              </a:rPr>
              <a:t>Argasidae</a:t>
            </a:r>
            <a:r>
              <a:rPr lang="ru-RU" b="1" dirty="0" smtClean="0">
                <a:solidFill>
                  <a:srgbClr val="FFFF00"/>
                </a:solidFill>
              </a:rPr>
              <a:t> входят </a:t>
            </a:r>
            <a:r>
              <a:rPr lang="ru-RU" b="1" dirty="0" err="1" smtClean="0">
                <a:solidFill>
                  <a:srgbClr val="FFFF00"/>
                </a:solidFill>
              </a:rPr>
              <a:t>аргасовые</a:t>
            </a:r>
            <a:r>
              <a:rPr lang="ru-RU" b="1" dirty="0" smtClean="0">
                <a:solidFill>
                  <a:srgbClr val="FFFF00"/>
                </a:solidFill>
              </a:rPr>
              <a:t> или мягкие клещи</a:t>
            </a:r>
            <a:r>
              <a:rPr lang="ru-RU" dirty="0" smtClean="0"/>
              <a:t>. На их теле отсутствуют щитки. Головка этих клещей находится на внутренней стороне тела, так что если смотреть на клеща сверху, то она не видна. Мягкие клещи малочисленнее твердых. Самый известный из них </a:t>
            </a:r>
            <a:r>
              <a:rPr lang="ru-RU" dirty="0" err="1" smtClean="0"/>
              <a:t>Otobius</a:t>
            </a:r>
            <a:r>
              <a:rPr lang="ru-RU" dirty="0" smtClean="0"/>
              <a:t> </a:t>
            </a:r>
            <a:r>
              <a:rPr lang="ru-RU" dirty="0" err="1" smtClean="0"/>
              <a:t>megnini</a:t>
            </a:r>
            <a:r>
              <a:rPr lang="ru-RU" dirty="0" smtClean="0"/>
              <a:t> или ушной клещ. Обычно он присасывается к уху животного.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902515016_91e543d9f8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6310555" cy="5762079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Анатомическое строение клещей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 клещей, не достигших половой зрелости 3 пары ног, у взрослых особей - 4 пары. Крылья отсутствуют. Клещи обладают сенсорным аппаратом, который называется орган Галлера. С его помощью клещи ощущают запахи, температуру, влажность. 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Что едят клещи? </a:t>
            </a:r>
            <a:r>
              <a:rPr lang="ru-RU" dirty="0" smtClean="0"/>
              <a:t>Рацион клещей состоит только из крови - человеческой, собачьей, кошачьей и многой другой. Кровь необходима им, чтобы успешно развиваться на каждой стадии жизненного цикла.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836712"/>
            <a:ext cx="8285630" cy="55099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166</TotalTime>
  <Words>601</Words>
  <Application>Microsoft Office PowerPoint</Application>
  <PresentationFormat>Экран (4:3)</PresentationFormat>
  <Paragraphs>48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Клещи: строение, жизненный цикл, роль в переносе заболеваний домашних животных</vt:lpstr>
      <vt:lpstr>Слайд 2</vt:lpstr>
      <vt:lpstr>Иксодовые клещи</vt:lpstr>
      <vt:lpstr>Слайд 4</vt:lpstr>
      <vt:lpstr>Аргасовые клещи</vt:lpstr>
      <vt:lpstr>Слайд 6</vt:lpstr>
      <vt:lpstr>Слайд 7</vt:lpstr>
      <vt:lpstr>Анатомическое строение клещей</vt:lpstr>
      <vt:lpstr>Слайд 9</vt:lpstr>
      <vt:lpstr>Из чего состоит жизненный цикл клещей?</vt:lpstr>
      <vt:lpstr>Слайд 11</vt:lpstr>
      <vt:lpstr>Слайд 12</vt:lpstr>
      <vt:lpstr>Слайд 13</vt:lpstr>
      <vt:lpstr>Слайд 14</vt:lpstr>
      <vt:lpstr>Слайд 15</vt:lpstr>
      <vt:lpstr>Какие болезни переносят клещи?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Клещи: строение, жизненный цикл, роль в переносе заболеваний домашних животных</dc:title>
  <dc:subject>Животные, природа</dc:subject>
  <dc:creator>www.zooclub.ru</dc:creator>
  <cp:keywords>животные, членистоногие, клещи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9</cp:revision>
  <dcterms:created xsi:type="dcterms:W3CDTF">2014-02-17T21:46:15Z</dcterms:created>
  <dcterms:modified xsi:type="dcterms:W3CDTF">2016-02-03T04:32:07Z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