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31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1" r:id="rId5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5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BFDA7-4717-4211-BB97-C9E8CFDC89B2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76A6CD-0F7B-4B64-8FAC-0617F2F572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http://zooclub.ru/fakty/o_skorpiohan.shtml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6A6CD-0F7B-4B64-8FAC-0617F2F572B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3C6F2-F80A-4056-8A25-0CE0A9981B1B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222AFFA-EC4F-42B2-B2BE-818E839E65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3C6F2-F80A-4056-8A25-0CE0A9981B1B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AFFA-EC4F-42B2-B2BE-818E839E65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3C6F2-F80A-4056-8A25-0CE0A9981B1B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AFFA-EC4F-42B2-B2BE-818E839E65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3C6F2-F80A-4056-8A25-0CE0A9981B1B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AFFA-EC4F-42B2-B2BE-818E839E65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3C6F2-F80A-4056-8A25-0CE0A9981B1B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222AFFA-EC4F-42B2-B2BE-818E839E65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3C6F2-F80A-4056-8A25-0CE0A9981B1B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AFFA-EC4F-42B2-B2BE-818E839E65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3C6F2-F80A-4056-8A25-0CE0A9981B1B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AFFA-EC4F-42B2-B2BE-818E839E65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3C6F2-F80A-4056-8A25-0CE0A9981B1B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AFFA-EC4F-42B2-B2BE-818E839E65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3C6F2-F80A-4056-8A25-0CE0A9981B1B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AFFA-EC4F-42B2-B2BE-818E839E65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3C6F2-F80A-4056-8A25-0CE0A9981B1B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AFFA-EC4F-42B2-B2BE-818E839E65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3C6F2-F80A-4056-8A25-0CE0A9981B1B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222AFFA-EC4F-42B2-B2BE-818E839E65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AF3C6F2-F80A-4056-8A25-0CE0A9981B1B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222AFFA-EC4F-42B2-B2BE-818E839E65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Скорпионы - древнейший отряд среди наземных членистоногих. Скорпионы принадлежат к живородящим животным.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ФАКТА О СКОРПИОНАХ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1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436096" y="4005064"/>
            <a:ext cx="3312368" cy="2334638"/>
          </a:xfrm>
          <a:prstGeom prst="rect">
            <a:avLst/>
          </a:prstGeom>
        </p:spPr>
      </p:pic>
      <p:pic>
        <p:nvPicPr>
          <p:cNvPr id="5" name="Рисунок 4" descr="11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60648"/>
            <a:ext cx="2037526" cy="15841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6237312"/>
            <a:ext cx="14395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www.zooclub.ru</a:t>
            </a:r>
            <a:endParaRPr lang="ru-RU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_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548680"/>
            <a:ext cx="8258100" cy="5505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_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20688"/>
            <a:ext cx="8366112" cy="557740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_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692696"/>
            <a:ext cx="8136904" cy="542460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_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692696"/>
            <a:ext cx="8114084" cy="540938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_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620688"/>
            <a:ext cx="8186092" cy="545739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_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548680"/>
            <a:ext cx="8330108" cy="555340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_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20688"/>
            <a:ext cx="8208912" cy="547260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_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692696"/>
            <a:ext cx="8186092" cy="545739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_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8150088" cy="543339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_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8258100" cy="5505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4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9836" y="668355"/>
            <a:ext cx="8438628" cy="562575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_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76672"/>
            <a:ext cx="8402116" cy="560141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_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8330108" cy="555340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4_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20688"/>
            <a:ext cx="8258100" cy="55054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_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8330108" cy="555340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4_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692696"/>
            <a:ext cx="8258100" cy="55054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_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8258100" cy="55054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4_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20688"/>
            <a:ext cx="8330108" cy="555340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_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620688"/>
            <a:ext cx="8114084" cy="5409389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4_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404664"/>
            <a:ext cx="7898060" cy="5976199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4_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620688"/>
            <a:ext cx="8258100" cy="5505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20688"/>
            <a:ext cx="8424936" cy="5616624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_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548680"/>
            <a:ext cx="8330108" cy="555340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_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92696"/>
            <a:ext cx="8258100" cy="55054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4_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8330108" cy="555340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4_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548680"/>
            <a:ext cx="8330108" cy="555340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_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764704"/>
            <a:ext cx="8001000" cy="5334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_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692696"/>
            <a:ext cx="8217024" cy="5478016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4_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548680"/>
            <a:ext cx="8258100" cy="55054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_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548680"/>
            <a:ext cx="8258100" cy="55054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4_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8330108" cy="5553405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_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620688"/>
            <a:ext cx="8222096" cy="548139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4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8366112" cy="5577408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_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764704"/>
            <a:ext cx="8078080" cy="5385387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_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77482"/>
            <a:ext cx="8280920" cy="5520613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4_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548680"/>
            <a:ext cx="8415300" cy="56102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_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76672"/>
            <a:ext cx="8402116" cy="5601411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_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548680"/>
            <a:ext cx="8402116" cy="5601411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4_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20688"/>
            <a:ext cx="8258100" cy="55054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_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548680"/>
            <a:ext cx="8258100" cy="55054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_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8258100" cy="55054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_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548680"/>
            <a:ext cx="8402116" cy="5601411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4_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20688"/>
            <a:ext cx="8402116" cy="560141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_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76672"/>
            <a:ext cx="8402116" cy="5601411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_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692696"/>
            <a:ext cx="8114084" cy="5409389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_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8258100" cy="55054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4_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20688"/>
            <a:ext cx="8330108" cy="5553405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_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548680"/>
            <a:ext cx="8352928" cy="5568619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_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8258100" cy="55054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_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20688"/>
            <a:ext cx="8330108" cy="555340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_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44690"/>
            <a:ext cx="8280920" cy="552061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4_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8258100" cy="5505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4_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548680"/>
            <a:ext cx="8330108" cy="555340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_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548680"/>
            <a:ext cx="8366112" cy="557740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155</TotalTime>
  <Words>24</Words>
  <Application>Microsoft Office PowerPoint</Application>
  <PresentationFormat>Экран (4:3)</PresentationFormat>
  <Paragraphs>5</Paragraphs>
  <Slides>55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6" baseType="lpstr">
      <vt:lpstr>Справедливость</vt:lpstr>
      <vt:lpstr>54 ФАКТА О СКОРПИОНАХ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54 ФАКТА О СКОРПИОНАХ</dc:title>
  <dc:creator>www.zooclub.ru</dc:creator>
  <cp:keywords>животные, членистоногие, скорпионы</cp:keywords>
  <dc:description>Данная презентация может быть использована в личных целях, но не может быть опубликована в интернете на других сайтах.</dc:description>
  <cp:lastModifiedBy>user1</cp:lastModifiedBy>
  <cp:revision>8</cp:revision>
  <dcterms:created xsi:type="dcterms:W3CDTF">2015-07-22T23:38:02Z</dcterms:created>
  <dcterms:modified xsi:type="dcterms:W3CDTF">2015-09-02T09:54:14Z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