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76CA6-6408-402B-BD88-732F1BF7827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A3293-F676-489C-B366-34EDD2575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http://zooclub.ru/fakty/o_begemotah.shtml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3293-F676-489C-B366-34EDD25758C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196A483-BCBC-4985-AD3B-A3EFA7AAC6A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720681B-FE02-4883-AD7A-A1D120616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6A483-BCBC-4985-AD3B-A3EFA7AAC6A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20681B-FE02-4883-AD7A-A1D120616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6A483-BCBC-4985-AD3B-A3EFA7AAC6A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20681B-FE02-4883-AD7A-A1D120616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6A483-BCBC-4985-AD3B-A3EFA7AAC6A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20681B-FE02-4883-AD7A-A1D120616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196A483-BCBC-4985-AD3B-A3EFA7AAC6A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720681B-FE02-4883-AD7A-A1D120616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6A483-BCBC-4985-AD3B-A3EFA7AAC6A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720681B-FE02-4883-AD7A-A1D120616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6A483-BCBC-4985-AD3B-A3EFA7AAC6A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720681B-FE02-4883-AD7A-A1D120616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6A483-BCBC-4985-AD3B-A3EFA7AAC6A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20681B-FE02-4883-AD7A-A1D120616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6A483-BCBC-4985-AD3B-A3EFA7AAC6A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20681B-FE02-4883-AD7A-A1D120616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196A483-BCBC-4985-AD3B-A3EFA7AAC6A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720681B-FE02-4883-AD7A-A1D120616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196A483-BCBC-4985-AD3B-A3EFA7AAC6A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720681B-FE02-4883-AD7A-A1D120616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196A483-BCBC-4985-AD3B-A3EFA7AAC6A1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720681B-FE02-4883-AD7A-A1D120616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30 ИНТЕРЕСНЫХ ФАКТОВ О БЕГЕМОТАХ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Бегемот, или гиппопотам  — одно из крупнейших современных наземных животных. Большую часть времени бегемоты проводят в воде, выходя на сушу лишь ночью на несколько часов для кормёжки. </a:t>
            </a:r>
            <a:endParaRPr lang="ru-RU" dirty="0"/>
          </a:p>
        </p:txBody>
      </p:sp>
      <p:pic>
        <p:nvPicPr>
          <p:cNvPr id="4" name="Рисунок 3" descr="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221088"/>
            <a:ext cx="523875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4328" y="6381328"/>
            <a:ext cx="1439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www.zooclub.ru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45501"/>
            <a:ext cx="8064896" cy="53765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920880" cy="52805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7682036" cy="58127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970068" cy="53133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920880" cy="52805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114084" cy="540938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078080" cy="538538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7970068" cy="53133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934064" cy="52893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042074" cy="53613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80010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7826052" cy="592171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042076" cy="53613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_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114084" cy="540938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114084" cy="540938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_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136904" cy="542460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_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429500" cy="562165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826052" cy="521736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064896" cy="537659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_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920880" cy="528058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7992888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136904" cy="542460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7790048" cy="519336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862056" cy="52413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042076" cy="53613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042076" cy="53613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114084" cy="54093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136904" cy="54246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7826052" cy="52173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7970068" cy="531337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</TotalTime>
  <Words>41</Words>
  <Application>Microsoft Office PowerPoint</Application>
  <PresentationFormat>Экран (4:3)</PresentationFormat>
  <Paragraphs>5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Литейная</vt:lpstr>
      <vt:lpstr>30 ИНТЕРЕСНЫХ ФАКТОВ О БЕГЕМОТАХ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ИНТЕРЕСНЫХ ФАКТОВ О БЕГЕМОТАХ</dc:title>
  <dc:creator>www.zooclub.ru</dc:creator>
  <cp:keywords>животные, бегемоты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5</cp:revision>
  <dcterms:created xsi:type="dcterms:W3CDTF">2015-07-23T02:54:07Z</dcterms:created>
  <dcterms:modified xsi:type="dcterms:W3CDTF">2015-09-02T10:05:21Z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