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Default Extension="wmv" ContentType="video/x-ms-wmv"/>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32" r:id="rId6"/>
  </p:sldMasterIdLst>
  <p:notesMasterIdLst>
    <p:notesMasterId r:id="rId23"/>
  </p:notesMasterIdLst>
  <p:sldIdLst>
    <p:sldId id="256" r:id="rId7"/>
    <p:sldId id="257" r:id="rId8"/>
    <p:sldId id="260" r:id="rId9"/>
    <p:sldId id="258" r:id="rId10"/>
    <p:sldId id="261" r:id="rId11"/>
    <p:sldId id="262" r:id="rId12"/>
    <p:sldId id="263" r:id="rId13"/>
    <p:sldId id="264" r:id="rId14"/>
    <p:sldId id="266" r:id="rId15"/>
    <p:sldId id="267" r:id="rId16"/>
    <p:sldId id="268" r:id="rId17"/>
    <p:sldId id="269" r:id="rId18"/>
    <p:sldId id="270" r:id="rId19"/>
    <p:sldId id="271" r:id="rId20"/>
    <p:sldId id="272" r:id="rId21"/>
    <p:sldId id="27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5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C506D-0B24-44EA-B4F1-486946842E70}" type="datetimeFigureOut">
              <a:rPr lang="ru-RU" smtClean="0"/>
              <a:pPr/>
              <a:t>11.07.2016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40BCC-B926-4696-BE43-B46C8ADE5E5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http://www.zooclub.ru/world/?id=127193.shtml</a:t>
            </a:r>
            <a:endParaRPr lang="ru-RU" dirty="0"/>
          </a:p>
        </p:txBody>
      </p:sp>
      <p:sp>
        <p:nvSpPr>
          <p:cNvPr id="4" name="Номер слайда 3"/>
          <p:cNvSpPr>
            <a:spLocks noGrp="1"/>
          </p:cNvSpPr>
          <p:nvPr>
            <p:ph type="sldNum" sz="quarter" idx="10"/>
          </p:nvPr>
        </p:nvSpPr>
        <p:spPr/>
        <p:txBody>
          <a:bodyPr/>
          <a:lstStyle/>
          <a:p>
            <a:fld id="{90640BCC-B926-4696-BE43-B46C8ADE5E5F}"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5.xml"/><Relationship Id="rId1" Type="http://schemas.openxmlformats.org/officeDocument/2006/relationships/video" Target="../media/media1.wmv"/><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5.xml"/><Relationship Id="rId1" Type="http://schemas.openxmlformats.org/officeDocument/2006/relationships/video" Target="../media/media1.wmv"/><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Вода3"/>
          <p:cNvSpPr/>
          <p:nvPr/>
        </p:nvSpPr>
        <p:spPr>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Небо"/>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Вода2"/>
          <p:cNvPicPr>
            <a:picLocks noChangeAspect="1"/>
          </p:cNvPicPr>
          <p:nvPr/>
        </p:nvPicPr>
        <p:blipFill rotWithShape="1">
          <a:blip r:embed="rId2" cstate="print">
            <a:extLst>
              <a:ext uri="{28A0092B-C50C-407E-A947-70E740481C1C}">
                <a14:useLocalDpi xmlns:a14="http://schemas.microsoft.com/office/drawing/2010/main" xmlns="" val="0"/>
              </a:ext>
            </a:extLst>
          </a:blip>
          <a:srcRect l="2674" r="9901"/>
          <a:stretch/>
        </p:blipFill>
        <p:spPr>
          <a:xfrm>
            <a:off x="-1069" y="5497898"/>
            <a:ext cx="9141714" cy="463209"/>
          </a:xfrm>
          <a:prstGeom prst="rect">
            <a:avLst/>
          </a:prstGeom>
          <a:noFill/>
          <a:ln>
            <a:noFill/>
          </a:ln>
        </p:spPr>
      </p:pic>
      <p:pic>
        <p:nvPicPr>
          <p:cNvPr id="7" name="Вода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l="6218" r="6356"/>
          <a:stretch/>
        </p:blipFill>
        <p:spPr>
          <a:xfrm flipH="1">
            <a:off x="-1069" y="5221111"/>
            <a:ext cx="9141714" cy="268288"/>
          </a:xfrm>
          <a:prstGeom prst="rect">
            <a:avLst/>
          </a:prstGeom>
          <a:noFill/>
          <a:ln>
            <a:noFill/>
          </a:ln>
        </p:spPr>
      </p:pic>
      <p:sp>
        <p:nvSpPr>
          <p:cNvPr id="8" name="Прямоугольник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979404" y="1309047"/>
            <a:ext cx="7202092" cy="2667000"/>
          </a:xfrm>
        </p:spPr>
        <p:txBody>
          <a:bodyPr anchor="b">
            <a:noAutofit/>
          </a:bodyPr>
          <a:lstStyle>
            <a:lvl1pPr algn="ctr">
              <a:defRPr sz="60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p14="http://schemas.microsoft.com/office/powerpoint/2010/main" xmlns="" val="2942361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C2865-D463-44AD-93D1-A925E346C680}" type="slidenum">
              <a:rPr lang="ru-RU" smtClean="0"/>
              <a:pPr/>
              <a:t>‹#›</a:t>
            </a:fld>
            <a:endParaRPr lang="ru-RU"/>
          </a:p>
        </p:txBody>
      </p:sp>
    </p:spTree>
    <p:extLst>
      <p:ext uri="{BB962C8B-B14F-4D97-AF65-F5344CB8AC3E}">
        <p14:creationId xmlns:p14="http://schemas.microsoft.com/office/powerpoint/2010/main" xmlns="" val="3536256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4638"/>
            <a:ext cx="1971675" cy="54403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274638"/>
            <a:ext cx="5800725" cy="5440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C2865-D463-44AD-93D1-A925E346C680}" type="slidenum">
              <a:rPr lang="ru-RU" smtClean="0"/>
              <a:pPr/>
              <a:t>‹#›</a:t>
            </a:fld>
            <a:endParaRPr lang="ru-RU"/>
          </a:p>
        </p:txBody>
      </p:sp>
    </p:spTree>
    <p:extLst>
      <p:ext uri="{BB962C8B-B14F-4D97-AF65-F5344CB8AC3E}">
        <p14:creationId xmlns:p14="http://schemas.microsoft.com/office/powerpoint/2010/main" xmlns="" val="1358651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Вода3"/>
          <p:cNvSpPr/>
          <p:nvPr/>
        </p:nvSpPr>
        <p:spPr>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Небо"/>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Вода2"/>
          <p:cNvPicPr>
            <a:picLocks noChangeAspect="1"/>
          </p:cNvPicPr>
          <p:nvPr/>
        </p:nvPicPr>
        <p:blipFill rotWithShape="1">
          <a:blip r:embed="rId2" cstate="print">
            <a:extLst>
              <a:ext uri="{28A0092B-C50C-407E-A947-70E740481C1C}">
                <a14:useLocalDpi xmlns="" xmlns:a14="http://schemas.microsoft.com/office/drawing/2010/main" val="0"/>
              </a:ext>
            </a:extLst>
          </a:blip>
          <a:srcRect l="2674" r="9901"/>
          <a:stretch/>
        </p:blipFill>
        <p:spPr>
          <a:xfrm>
            <a:off x="-1069" y="5497898"/>
            <a:ext cx="9141714" cy="463209"/>
          </a:xfrm>
          <a:prstGeom prst="rect">
            <a:avLst/>
          </a:prstGeom>
          <a:noFill/>
          <a:ln>
            <a:noFill/>
          </a:ln>
        </p:spPr>
      </p:pic>
      <p:pic>
        <p:nvPicPr>
          <p:cNvPr id="7" name="Вода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rcRect l="6218" r="6356"/>
          <a:stretch/>
        </p:blipFill>
        <p:spPr>
          <a:xfrm flipH="1">
            <a:off x="-1069" y="5221111"/>
            <a:ext cx="9141714" cy="268288"/>
          </a:xfrm>
          <a:prstGeom prst="rect">
            <a:avLst/>
          </a:prstGeom>
          <a:noFill/>
          <a:ln>
            <a:noFill/>
          </a:ln>
        </p:spPr>
      </p:pic>
      <p:sp>
        <p:nvSpPr>
          <p:cNvPr id="8" name="Прямоугольник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979404" y="1309047"/>
            <a:ext cx="7202092" cy="2667000"/>
          </a:xfrm>
        </p:spPr>
        <p:txBody>
          <a:bodyPr anchor="b">
            <a:noAutofit/>
          </a:bodyPr>
          <a:lstStyle>
            <a:lvl1pPr algn="ctr">
              <a:defRPr sz="60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 xmlns:p14="http://schemas.microsoft.com/office/powerpoint/2010/main" val="2942361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34050823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Заголовок 1"/>
          <p:cNvSpPr>
            <a:spLocks noGrp="1"/>
          </p:cNvSpPr>
          <p:nvPr>
            <p:ph type="title"/>
          </p:nvPr>
        </p:nvSpPr>
        <p:spPr>
          <a:xfrm>
            <a:off x="970360" y="1309047"/>
            <a:ext cx="7200939" cy="2667000"/>
          </a:xfrm>
        </p:spPr>
        <p:txBody>
          <a:bodyPr anchor="b">
            <a:normAutofit/>
          </a:bodyPr>
          <a:lstStyle>
            <a:lvl1pPr algn="ctr">
              <a:defRPr sz="6000" b="0"/>
            </a:lvl1pPr>
          </a:lstStyle>
          <a:p>
            <a:r>
              <a:rPr lang="ru-RU" smtClean="0"/>
              <a:t>Образец заголовка</a:t>
            </a:r>
            <a:endParaRPr lang="ru-RU" dirty="0"/>
          </a:p>
        </p:txBody>
      </p:sp>
      <p:sp>
        <p:nvSpPr>
          <p:cNvPr id="3" name="Текст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FF0622-75E4-48B8-A617-5428CA5926CE}" type="datetimeFigureOut">
              <a:rPr lang="ru-RU" smtClean="0"/>
              <a:pPr/>
              <a:t>11.07.2016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A875541-8164-4CC7-9F2F-6F0C49BB858D}" type="slidenum">
              <a:rPr lang="ru-RU" smtClean="0"/>
              <a:pPr/>
              <a:t>‹#›</a:t>
            </a:fld>
            <a:endParaRPr lang="ru-RU" dirty="0"/>
          </a:p>
        </p:txBody>
      </p:sp>
    </p:spTree>
    <p:extLst>
      <p:ext uri="{BB962C8B-B14F-4D97-AF65-F5344CB8AC3E}">
        <p14:creationId xmlns="" xmlns:p14="http://schemas.microsoft.com/office/powerpoint/2010/main" val="30435599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42493787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3657E8-550F-40FC-B610-F1A504C3291E}" type="slidenum">
              <a:rPr lang="ru-RU" smtClean="0"/>
              <a:pPr/>
              <a:t>‹#›</a:t>
            </a:fld>
            <a:endParaRPr lang="ru-RU"/>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 xmlns:p14="http://schemas.microsoft.com/office/powerpoint/2010/main" val="10723781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3657E8-550F-40FC-B610-F1A504C3291E}" type="slidenum">
              <a:rPr lang="ru-RU" smtClean="0"/>
              <a:pPr/>
              <a:t>‹#›</a:t>
            </a:fld>
            <a:endParaRPr lang="ru-RU"/>
          </a:p>
        </p:txBody>
      </p:sp>
      <p:sp>
        <p:nvSpPr>
          <p:cNvPr id="6" name="Заголовок 5"/>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 xmlns:p14="http://schemas.microsoft.com/office/powerpoint/2010/main" val="36818866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Дата 1"/>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4922624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200" b="0"/>
            </a:lvl1pPr>
          </a:lstStyle>
          <a:p>
            <a:r>
              <a:rPr lang="ru-RU" smtClean="0"/>
              <a:t>Образец заголовка</a:t>
            </a:r>
            <a:endParaRPr lang="ru-RU" dirty="0"/>
          </a:p>
        </p:txBody>
      </p:sp>
      <p:sp>
        <p:nvSpPr>
          <p:cNvPr id="3" name="Объект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14838976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C2865-D463-44AD-93D1-A925E346C680}" type="slidenum">
              <a:rPr lang="ru-RU" smtClean="0"/>
              <a:pPr/>
              <a:t>‹#›</a:t>
            </a:fld>
            <a:endParaRPr lang="ru-RU"/>
          </a:p>
        </p:txBody>
      </p:sp>
    </p:spTree>
    <p:extLst>
      <p:ext uri="{BB962C8B-B14F-4D97-AF65-F5344CB8AC3E}">
        <p14:creationId xmlns:p14="http://schemas.microsoft.com/office/powerpoint/2010/main" xmlns="" val="3405082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400" b="0"/>
            </a:lvl1pPr>
          </a:lstStyle>
          <a:p>
            <a:r>
              <a:rPr lang="ru-RU" smtClean="0"/>
              <a:t>Образец заголовка</a:t>
            </a:r>
            <a:endParaRPr lang="ru-RU" dirty="0"/>
          </a:p>
        </p:txBody>
      </p:sp>
      <p:sp>
        <p:nvSpPr>
          <p:cNvPr id="3" name="Рисунок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42166151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35362568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4638"/>
            <a:ext cx="1971675" cy="54403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274638"/>
            <a:ext cx="5800725" cy="5440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13586516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Вода3"/>
          <p:cNvSpPr/>
          <p:nvPr/>
        </p:nvSpPr>
        <p:spPr>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Небо"/>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Вода2"/>
          <p:cNvPicPr>
            <a:picLocks noChangeAspect="1"/>
          </p:cNvPicPr>
          <p:nvPr/>
        </p:nvPicPr>
        <p:blipFill rotWithShape="1">
          <a:blip r:embed="rId2" cstate="print">
            <a:extLst>
              <a:ext uri="{28A0092B-C50C-407E-A947-70E740481C1C}">
                <a14:useLocalDpi xmlns="" xmlns:a14="http://schemas.microsoft.com/office/drawing/2010/main" val="0"/>
              </a:ext>
            </a:extLst>
          </a:blip>
          <a:srcRect l="2674" r="9901"/>
          <a:stretch/>
        </p:blipFill>
        <p:spPr>
          <a:xfrm>
            <a:off x="-1069" y="5497898"/>
            <a:ext cx="9141714" cy="463209"/>
          </a:xfrm>
          <a:prstGeom prst="rect">
            <a:avLst/>
          </a:prstGeom>
          <a:noFill/>
          <a:ln>
            <a:noFill/>
          </a:ln>
        </p:spPr>
      </p:pic>
      <p:pic>
        <p:nvPicPr>
          <p:cNvPr id="7" name="Вода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rcRect l="6218" r="6356"/>
          <a:stretch/>
        </p:blipFill>
        <p:spPr>
          <a:xfrm flipH="1">
            <a:off x="-1069" y="5221111"/>
            <a:ext cx="9141714" cy="268288"/>
          </a:xfrm>
          <a:prstGeom prst="rect">
            <a:avLst/>
          </a:prstGeom>
          <a:noFill/>
          <a:ln>
            <a:noFill/>
          </a:ln>
        </p:spPr>
      </p:pic>
      <p:sp>
        <p:nvSpPr>
          <p:cNvPr id="8" name="Прямоугольник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979404" y="1309047"/>
            <a:ext cx="7202092" cy="2667000"/>
          </a:xfrm>
        </p:spPr>
        <p:txBody>
          <a:bodyPr anchor="b">
            <a:noAutofit/>
          </a:bodyPr>
          <a:lstStyle>
            <a:lvl1pPr algn="ctr">
              <a:defRPr sz="60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 xmlns:p14="http://schemas.microsoft.com/office/powerpoint/2010/main" val="2942361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34050823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Заголовок 1"/>
          <p:cNvSpPr>
            <a:spLocks noGrp="1"/>
          </p:cNvSpPr>
          <p:nvPr>
            <p:ph type="title"/>
          </p:nvPr>
        </p:nvSpPr>
        <p:spPr>
          <a:xfrm>
            <a:off x="970360" y="1309047"/>
            <a:ext cx="7200939" cy="2667000"/>
          </a:xfrm>
        </p:spPr>
        <p:txBody>
          <a:bodyPr anchor="b">
            <a:normAutofit/>
          </a:bodyPr>
          <a:lstStyle>
            <a:lvl1pPr algn="ctr">
              <a:defRPr sz="6000" b="0"/>
            </a:lvl1pPr>
          </a:lstStyle>
          <a:p>
            <a:r>
              <a:rPr lang="ru-RU" smtClean="0"/>
              <a:t>Образец заголовка</a:t>
            </a:r>
            <a:endParaRPr lang="ru-RU" dirty="0"/>
          </a:p>
        </p:txBody>
      </p:sp>
      <p:sp>
        <p:nvSpPr>
          <p:cNvPr id="3" name="Текст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FF0622-75E4-48B8-A617-5428CA5926CE}" type="datetimeFigureOut">
              <a:rPr lang="ru-RU" smtClean="0"/>
              <a:pPr/>
              <a:t>11.07.2016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A875541-8164-4CC7-9F2F-6F0C49BB858D}" type="slidenum">
              <a:rPr lang="ru-RU" smtClean="0"/>
              <a:pPr/>
              <a:t>‹#›</a:t>
            </a:fld>
            <a:endParaRPr lang="ru-RU" dirty="0"/>
          </a:p>
        </p:txBody>
      </p:sp>
    </p:spTree>
    <p:extLst>
      <p:ext uri="{BB962C8B-B14F-4D97-AF65-F5344CB8AC3E}">
        <p14:creationId xmlns="" xmlns:p14="http://schemas.microsoft.com/office/powerpoint/2010/main" val="30435599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42493787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3657E8-550F-40FC-B610-F1A504C3291E}" type="slidenum">
              <a:rPr lang="ru-RU" smtClean="0"/>
              <a:pPr/>
              <a:t>‹#›</a:t>
            </a:fld>
            <a:endParaRPr lang="ru-RU"/>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 xmlns:p14="http://schemas.microsoft.com/office/powerpoint/2010/main" val="10723781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3657E8-550F-40FC-B610-F1A504C3291E}" type="slidenum">
              <a:rPr lang="ru-RU" smtClean="0"/>
              <a:pPr/>
              <a:t>‹#›</a:t>
            </a:fld>
            <a:endParaRPr lang="ru-RU"/>
          </a:p>
        </p:txBody>
      </p:sp>
      <p:sp>
        <p:nvSpPr>
          <p:cNvPr id="6" name="Заголовок 5"/>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 xmlns:p14="http://schemas.microsoft.com/office/powerpoint/2010/main" val="36818866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Дата 1"/>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4922624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Заголовок 1"/>
          <p:cNvSpPr>
            <a:spLocks noGrp="1"/>
          </p:cNvSpPr>
          <p:nvPr>
            <p:ph type="title"/>
          </p:nvPr>
        </p:nvSpPr>
        <p:spPr>
          <a:xfrm>
            <a:off x="970360" y="1309047"/>
            <a:ext cx="7200939" cy="2667000"/>
          </a:xfrm>
        </p:spPr>
        <p:txBody>
          <a:bodyPr anchor="b">
            <a:normAutofit/>
          </a:bodyPr>
          <a:lstStyle>
            <a:lvl1pPr algn="ctr">
              <a:defRPr sz="6000" b="0"/>
            </a:lvl1pPr>
          </a:lstStyle>
          <a:p>
            <a:r>
              <a:rPr lang="ru-RU" smtClean="0"/>
              <a:t>Образец заголовка</a:t>
            </a:r>
            <a:endParaRPr lang="ru-RU" dirty="0"/>
          </a:p>
        </p:txBody>
      </p:sp>
      <p:sp>
        <p:nvSpPr>
          <p:cNvPr id="3" name="Текст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C2865-D463-44AD-93D1-A925E346C680}" type="slidenum">
              <a:rPr lang="ru-RU" smtClean="0"/>
              <a:pPr/>
              <a:t>‹#›</a:t>
            </a:fld>
            <a:endParaRPr lang="ru-RU"/>
          </a:p>
        </p:txBody>
      </p:sp>
    </p:spTree>
    <p:extLst>
      <p:ext uri="{BB962C8B-B14F-4D97-AF65-F5344CB8AC3E}">
        <p14:creationId xmlns:p14="http://schemas.microsoft.com/office/powerpoint/2010/main" xmlns="" val="3043559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200" b="0"/>
            </a:lvl1pPr>
          </a:lstStyle>
          <a:p>
            <a:r>
              <a:rPr lang="ru-RU" smtClean="0"/>
              <a:t>Образец заголовка</a:t>
            </a:r>
            <a:endParaRPr lang="ru-RU" dirty="0"/>
          </a:p>
        </p:txBody>
      </p:sp>
      <p:sp>
        <p:nvSpPr>
          <p:cNvPr id="3" name="Объект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14838976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400" b="0"/>
            </a:lvl1pPr>
          </a:lstStyle>
          <a:p>
            <a:r>
              <a:rPr lang="ru-RU" smtClean="0"/>
              <a:t>Образец заголовка</a:t>
            </a:r>
            <a:endParaRPr lang="ru-RU" dirty="0"/>
          </a:p>
        </p:txBody>
      </p:sp>
      <p:sp>
        <p:nvSpPr>
          <p:cNvPr id="3" name="Рисунок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42166151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35362568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4638"/>
            <a:ext cx="1971675" cy="54403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274638"/>
            <a:ext cx="5800725" cy="5440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13586516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6" name="Rectangle 4"/>
          <p:cNvSpPr>
            <a:spLocks noGrp="1" noChangeArrowheads="1"/>
          </p:cNvSpPr>
          <p:nvPr>
            <p:ph type="ctrTitle" sz="quarter"/>
          </p:nvPr>
        </p:nvSpPr>
        <p:spPr>
          <a:xfrm>
            <a:off x="1905000" y="2057400"/>
            <a:ext cx="6705600" cy="1447800"/>
          </a:xfrm>
        </p:spPr>
        <p:txBody>
          <a:bodyPr/>
          <a:lstStyle>
            <a:lvl1pPr>
              <a:defRPr sz="4400"/>
            </a:lvl1pPr>
          </a:lstStyle>
          <a:p>
            <a:pPr lvl="0"/>
            <a:r>
              <a:rPr lang="ru-RU" noProof="0" smtClean="0"/>
              <a:t>Образец заголовка</a:t>
            </a:r>
          </a:p>
        </p:txBody>
      </p:sp>
      <p:sp>
        <p:nvSpPr>
          <p:cNvPr id="3077" name="Rectangle 5"/>
          <p:cNvSpPr>
            <a:spLocks noGrp="1" noChangeArrowheads="1"/>
          </p:cNvSpPr>
          <p:nvPr>
            <p:ph type="subTitle" sz="quarter" idx="1"/>
          </p:nvPr>
        </p:nvSpPr>
        <p:spPr>
          <a:xfrm>
            <a:off x="2209800" y="3581400"/>
            <a:ext cx="6400800" cy="1752600"/>
          </a:xfrm>
        </p:spPr>
        <p:txBody>
          <a:bodyPr/>
          <a:lstStyle>
            <a:lvl1pPr marL="0" indent="0">
              <a:spcBef>
                <a:spcPct val="20000"/>
              </a:spcBef>
              <a:buFontTx/>
              <a:buNone/>
              <a:defRPr/>
            </a:lvl1pPr>
          </a:lstStyle>
          <a:p>
            <a:pPr lvl="0"/>
            <a:r>
              <a:rPr lang="ru-RU" noProof="0" smtClean="0"/>
              <a:t>Образец подзаголовка</a:t>
            </a:r>
          </a:p>
        </p:txBody>
      </p:sp>
      <p:sp>
        <p:nvSpPr>
          <p:cNvPr id="3078" name="Rectangle 6"/>
          <p:cNvSpPr>
            <a:spLocks noGrp="1" noChangeArrowheads="1"/>
          </p:cNvSpPr>
          <p:nvPr>
            <p:ph type="dt" sz="quarter" idx="2"/>
          </p:nvPr>
        </p:nvSpPr>
        <p:spPr/>
        <p:txBody>
          <a:bodyPr/>
          <a:lstStyle>
            <a:lvl1pPr>
              <a:defRPr/>
            </a:lvl1pPr>
          </a:lstStyle>
          <a:p>
            <a:pPr>
              <a:defRPr/>
            </a:pPr>
            <a:endParaRPr lang="ru-RU"/>
          </a:p>
        </p:txBody>
      </p:sp>
      <p:sp>
        <p:nvSpPr>
          <p:cNvPr id="3079" name="Rectangle 7"/>
          <p:cNvSpPr>
            <a:spLocks noGrp="1" noChangeArrowheads="1"/>
          </p:cNvSpPr>
          <p:nvPr>
            <p:ph type="ftr" sz="quarter" idx="3"/>
          </p:nvPr>
        </p:nvSpPr>
        <p:spPr/>
        <p:txBody>
          <a:bodyPr/>
          <a:lstStyle>
            <a:lvl1pPr>
              <a:defRPr/>
            </a:lvl1pPr>
          </a:lstStyle>
          <a:p>
            <a:pPr>
              <a:defRPr/>
            </a:pPr>
            <a:endParaRPr lang="ru-RU"/>
          </a:p>
        </p:txBody>
      </p:sp>
      <p:sp>
        <p:nvSpPr>
          <p:cNvPr id="3080" name="Rectangle 8"/>
          <p:cNvSpPr>
            <a:spLocks noGrp="1" noChangeArrowheads="1"/>
          </p:cNvSpPr>
          <p:nvPr>
            <p:ph type="sldNum" sz="quarter" idx="4"/>
          </p:nvPr>
        </p:nvSpPr>
        <p:spPr/>
        <p:txBody>
          <a:bodyPr/>
          <a:lstStyle>
            <a:lvl1pPr>
              <a:defRPr/>
            </a:lvl1pPr>
          </a:lstStyle>
          <a:p>
            <a:pPr>
              <a:defRPr/>
            </a:pPr>
            <a:fld id="{93388D21-D443-47CF-AA4F-C6271DA77CE2}" type="slidenum">
              <a:rPr lang="ru-RU" smtClean="0"/>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91934A75-8E52-44F7-BD7A-23DAF00B0024}" type="datetimeFigureOut">
              <a:rPr lang="ru-RU" smtClean="0"/>
              <a:pPr/>
              <a:t>11.07.2016</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322777392"/>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quarter" idx="10"/>
          </p:nvPr>
        </p:nvSpPr>
        <p:spPr/>
        <p:txBody>
          <a:bodyPr/>
          <a:lstStyle>
            <a:lvl1pPr>
              <a:defRPr/>
            </a:lvl1pPr>
          </a:lstStyle>
          <a:p>
            <a:fld id="{40FF0622-75E4-48B8-A617-5428CA5926CE}" type="datetimeFigureOut">
              <a:rPr lang="ru-RU" smtClean="0"/>
              <a:pPr/>
              <a:t>11.07.2016</a:t>
            </a:fld>
            <a:endParaRPr lang="ru-RU" dirty="0"/>
          </a:p>
        </p:txBody>
      </p:sp>
      <p:sp>
        <p:nvSpPr>
          <p:cNvPr id="5" name="Footer Placeholder 4"/>
          <p:cNvSpPr>
            <a:spLocks noGrp="1"/>
          </p:cNvSpPr>
          <p:nvPr>
            <p:ph type="ftr" sz="quarter" idx="11"/>
          </p:nvPr>
        </p:nvSpPr>
        <p:spPr/>
        <p:txBody>
          <a:bodyPr/>
          <a:lstStyle>
            <a:lvl1pPr>
              <a:defRPr/>
            </a:lvl1pPr>
          </a:lstStyle>
          <a:p>
            <a:endParaRPr lang="ru-RU" dirty="0"/>
          </a:p>
        </p:txBody>
      </p:sp>
      <p:sp>
        <p:nvSpPr>
          <p:cNvPr id="6" name="Slide Number Placeholder 5"/>
          <p:cNvSpPr>
            <a:spLocks noGrp="1"/>
          </p:cNvSpPr>
          <p:nvPr>
            <p:ph type="sldNum" sz="quarter" idx="12"/>
          </p:nvPr>
        </p:nvSpPr>
        <p:spPr/>
        <p:txBody>
          <a:bodyPr/>
          <a:lstStyle>
            <a:lvl1pPr>
              <a:defRPr/>
            </a:lvl1pPr>
          </a:lstStyle>
          <a:p>
            <a:fld id="{BA875541-8164-4CC7-9F2F-6F0C49BB858D}" type="slidenum">
              <a:rPr lang="ru-RU" smtClean="0"/>
              <a:pPr/>
              <a:t>‹#›</a:t>
            </a:fld>
            <a:endParaRPr lang="ru-RU" dirty="0"/>
          </a:p>
        </p:txBody>
      </p:sp>
    </p:spTree>
    <p:extLst>
      <p:ext uri="{BB962C8B-B14F-4D97-AF65-F5344CB8AC3E}">
        <p14:creationId xmlns="" xmlns:p14="http://schemas.microsoft.com/office/powerpoint/2010/main" val="2209479080"/>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133600" y="2057400"/>
            <a:ext cx="3086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372100" y="2057400"/>
            <a:ext cx="3086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quarter" idx="10"/>
          </p:nvPr>
        </p:nvSpPr>
        <p:spPr/>
        <p:txBody>
          <a:bodyPr/>
          <a:lstStyle>
            <a:lvl1pPr>
              <a:defRPr/>
            </a:lvl1pPr>
          </a:lstStyle>
          <a:p>
            <a:fld id="{91934A75-8E52-44F7-BD7A-23DAF00B0024}" type="datetimeFigureOut">
              <a:rPr lang="ru-RU" smtClean="0"/>
              <a:pPr/>
              <a:t>11.07.2016</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4269148602"/>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quarter" idx="10"/>
          </p:nvPr>
        </p:nvSpPr>
        <p:spPr/>
        <p:txBody>
          <a:bodyPr/>
          <a:lstStyle>
            <a:lvl1pPr>
              <a:defRPr/>
            </a:lvl1pPr>
          </a:lstStyle>
          <a:p>
            <a:fld id="{91934A75-8E52-44F7-BD7A-23DAF00B0024}" type="datetimeFigureOut">
              <a:rPr lang="ru-RU" smtClean="0"/>
              <a:pPr/>
              <a:t>11.07.2016</a:t>
            </a:fld>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2494775983"/>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quarter" idx="10"/>
          </p:nvPr>
        </p:nvSpPr>
        <p:spPr/>
        <p:txBody>
          <a:bodyPr/>
          <a:lstStyle>
            <a:lvl1pPr>
              <a:defRPr/>
            </a:lvl1pPr>
          </a:lstStyle>
          <a:p>
            <a:fld id="{91934A75-8E52-44F7-BD7A-23DAF00B0024}" type="datetimeFigureOut">
              <a:rPr lang="ru-RU" smtClean="0"/>
              <a:pPr/>
              <a:t>11.07.2016</a:t>
            </a:fld>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3238316579"/>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DC2865-D463-44AD-93D1-A925E346C680}" type="slidenum">
              <a:rPr lang="ru-RU" smtClean="0"/>
              <a:pPr/>
              <a:t>‹#›</a:t>
            </a:fld>
            <a:endParaRPr lang="ru-RU"/>
          </a:p>
        </p:txBody>
      </p:sp>
    </p:spTree>
    <p:extLst>
      <p:ext uri="{BB962C8B-B14F-4D97-AF65-F5344CB8AC3E}">
        <p14:creationId xmlns:p14="http://schemas.microsoft.com/office/powerpoint/2010/main" xmlns="" val="4249378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fld id="{91934A75-8E52-44F7-BD7A-23DAF00B0024}" type="datetimeFigureOut">
              <a:rPr lang="ru-RU" smtClean="0"/>
              <a:pPr/>
              <a:t>11.07.2016</a:t>
            </a:fld>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3110041817"/>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quarter" idx="10"/>
          </p:nvPr>
        </p:nvSpPr>
        <p:spPr/>
        <p:txBody>
          <a:bodyPr/>
          <a:lstStyle>
            <a:lvl1pPr>
              <a:defRPr/>
            </a:lvl1pPr>
          </a:lstStyle>
          <a:p>
            <a:fld id="{91934A75-8E52-44F7-BD7A-23DAF00B0024}" type="datetimeFigureOut">
              <a:rPr lang="ru-RU" smtClean="0"/>
              <a:pPr/>
              <a:t>11.07.2016</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1244505008"/>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quarter" idx="10"/>
          </p:nvPr>
        </p:nvSpPr>
        <p:spPr/>
        <p:txBody>
          <a:bodyPr/>
          <a:lstStyle>
            <a:lvl1pPr>
              <a:defRPr/>
            </a:lvl1pPr>
          </a:lstStyle>
          <a:p>
            <a:fld id="{91934A75-8E52-44F7-BD7A-23DAF00B0024}" type="datetimeFigureOut">
              <a:rPr lang="ru-RU" smtClean="0"/>
              <a:pPr/>
              <a:t>11.07.2016</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2322100128"/>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91934A75-8E52-44F7-BD7A-23DAF00B0024}" type="datetimeFigureOut">
              <a:rPr lang="ru-RU" smtClean="0"/>
              <a:pPr/>
              <a:t>11.07.2016</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76512542"/>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066800"/>
            <a:ext cx="1657350" cy="49530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828800" y="1066800"/>
            <a:ext cx="4819650" cy="4953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91934A75-8E52-44F7-BD7A-23DAF00B0024}" type="datetimeFigureOut">
              <a:rPr lang="ru-RU" smtClean="0"/>
              <a:pPr/>
              <a:t>11.07.2016</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3000363236"/>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tx2">
            <a:lumMod val="50000"/>
          </a:schemeClr>
        </a:solidFill>
        <a:effectLst/>
      </p:bgPr>
    </p:bg>
    <p:spTree>
      <p:nvGrpSpPr>
        <p:cNvPr id="1" name=""/>
        <p:cNvGrpSpPr/>
        <p:nvPr/>
      </p:nvGrpSpPr>
      <p:grpSpPr>
        <a:xfrm>
          <a:off x="0" y="0"/>
          <a:ext cx="0" cy="0"/>
          <a:chOff x="0" y="0"/>
          <a:chExt cx="0" cy="0"/>
        </a:xfrm>
      </p:grpSpPr>
      <p:pic>
        <p:nvPicPr>
          <p:cNvPr id="7" name="Underwater.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rotWithShape="1">
          <a:blip r:embed="rId4" cstate="print">
            <a:lum bright="-10000" contrast="10000"/>
          </a:blip>
          <a:srcRect b="17288"/>
          <a:stretch/>
        </p:blipFill>
        <p:spPr>
          <a:xfrm>
            <a:off x="3628" y="1"/>
            <a:ext cx="9140372" cy="6720116"/>
          </a:xfrm>
          <a:prstGeom prst="rect">
            <a:avLst/>
          </a:prstGeom>
          <a:effectLst/>
        </p:spPr>
      </p:pic>
      <p:sp>
        <p:nvSpPr>
          <p:cNvPr id="2" name="Title 1"/>
          <p:cNvSpPr>
            <a:spLocks noGrp="1"/>
          </p:cNvSpPr>
          <p:nvPr>
            <p:ph type="ctrTitle"/>
          </p:nvPr>
        </p:nvSpPr>
        <p:spPr>
          <a:xfrm>
            <a:off x="685800" y="2130426"/>
            <a:ext cx="7772400" cy="1470025"/>
          </a:xfrm>
          <a:noFill/>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886200"/>
            <a:ext cx="6400800" cy="1752600"/>
          </a:xfrm>
          <a:noFill/>
        </p:spPr>
        <p:txBody>
          <a:bodyPr/>
          <a:lstStyle>
            <a:lvl1pPr marL="0" indent="0" algn="ctr">
              <a:buNone/>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12862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ru-RU" smtClean="0"/>
              <a:t>Образец заголовка</a:t>
            </a:r>
            <a:endParaRPr lang="en-US"/>
          </a:p>
        </p:txBody>
      </p:sp>
      <p:sp>
        <p:nvSpPr>
          <p:cNvPr id="3" name="Content Placeholder 2"/>
          <p:cNvSpPr>
            <a:spLocks noGrp="1"/>
          </p:cNvSpPr>
          <p:nvPr>
            <p:ph idx="1"/>
          </p:nvPr>
        </p:nvSpPr>
        <p:spPr>
          <a:xfrm>
            <a:off x="228600" y="1498600"/>
            <a:ext cx="8686800" cy="5080000"/>
          </a:xfrm>
          <a:noFill/>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228600" y="6518275"/>
            <a:ext cx="2133600" cy="339725"/>
          </a:xfrm>
        </p:spPr>
        <p:txBody>
          <a:bodyPr/>
          <a:lstStyle/>
          <a:p>
            <a:fld id="{91934A75-8E52-44F7-BD7A-23DAF00B0024}" type="datetimeFigureOut">
              <a:rPr lang="ru-RU" smtClean="0"/>
              <a:pPr/>
              <a:t>11.07.2016</a:t>
            </a:fld>
            <a:endParaRPr lang="ru-RU"/>
          </a:p>
        </p:txBody>
      </p:sp>
      <p:sp>
        <p:nvSpPr>
          <p:cNvPr id="5" name="Footer Placeholder 4"/>
          <p:cNvSpPr>
            <a:spLocks noGrp="1"/>
          </p:cNvSpPr>
          <p:nvPr>
            <p:ph type="ftr" sz="quarter" idx="11"/>
          </p:nvPr>
        </p:nvSpPr>
        <p:spPr>
          <a:xfrm>
            <a:off x="3124200" y="6518275"/>
            <a:ext cx="2895600" cy="339725"/>
          </a:xfrm>
        </p:spPr>
        <p:txBody>
          <a:bodyPr/>
          <a:lstStyle/>
          <a:p>
            <a:endParaRPr lang="ru-RU"/>
          </a:p>
        </p:txBody>
      </p:sp>
      <p:sp>
        <p:nvSpPr>
          <p:cNvPr id="6" name="Slide Number Placeholder 5"/>
          <p:cNvSpPr>
            <a:spLocks noGrp="1"/>
          </p:cNvSpPr>
          <p:nvPr>
            <p:ph type="sldNum" sz="quarter" idx="12"/>
          </p:nvPr>
        </p:nvSpPr>
        <p:spPr>
          <a:xfrm>
            <a:off x="6777789" y="6518275"/>
            <a:ext cx="2133600" cy="339725"/>
          </a:xfrm>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8393079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7" name="Underwater.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rotWithShape="1">
          <a:blip r:embed="rId4" cstate="print">
            <a:lum bright="-10000" contrast="10000"/>
          </a:blip>
          <a:srcRect b="17288"/>
          <a:stretch/>
        </p:blipFill>
        <p:spPr>
          <a:xfrm>
            <a:off x="3628" y="1"/>
            <a:ext cx="9140372" cy="6720116"/>
          </a:xfrm>
          <a:prstGeom prst="rect">
            <a:avLst/>
          </a:prstGeom>
          <a:effectLst/>
        </p:spPr>
      </p:pic>
      <p:sp>
        <p:nvSpPr>
          <p:cNvPr id="8" name="Rectangle 7"/>
          <p:cNvSpPr/>
          <p:nvPr/>
        </p:nvSpPr>
        <p:spPr>
          <a:xfrm>
            <a:off x="0" y="2921000"/>
            <a:ext cx="9144000" cy="2844800"/>
          </a:xfrm>
          <a:prstGeom prst="rect">
            <a:avLst/>
          </a:prstGeom>
          <a:solidFill>
            <a:srgbClr val="08121E">
              <a:alpha val="85098"/>
            </a:srgb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4406901"/>
            <a:ext cx="8686800" cy="1362075"/>
          </a:xfrm>
          <a:noFill/>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228600" y="2906713"/>
            <a:ext cx="8686800" cy="1500187"/>
          </a:xfrm>
          <a:noFill/>
        </p:spPr>
        <p:txBody>
          <a:bodyPr anchor="b"/>
          <a:lstStyle>
            <a:lvl1pPr marL="0" indent="0">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28688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28600" y="1498601"/>
            <a:ext cx="4267200" cy="507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498601"/>
            <a:ext cx="4267200" cy="507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2463051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98601"/>
            <a:ext cx="4268788" cy="6762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28600" y="2174875"/>
            <a:ext cx="4268788" cy="4403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6" y="1498601"/>
            <a:ext cx="4270374" cy="6762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270374" cy="4403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33657E8-550F-40FC-B610-F1A504C3291E}" type="slidenum">
              <a:rPr lang="ru-RU" smtClean="0"/>
              <a:pPr/>
              <a:t>‹#›</a:t>
            </a:fld>
            <a:endParaRPr lang="ru-RU"/>
          </a:p>
        </p:txBody>
      </p:sp>
      <p:sp>
        <p:nvSpPr>
          <p:cNvPr id="11" name="Title Placeholder 1"/>
          <p:cNvSpPr>
            <a:spLocks noGrp="1"/>
          </p:cNvSpPr>
          <p:nvPr>
            <p:ph type="title"/>
          </p:nvPr>
        </p:nvSpPr>
        <p:spPr>
          <a:xfrm>
            <a:off x="228600" y="193841"/>
            <a:ext cx="8686800" cy="1143000"/>
          </a:xfrm>
          <a:prstGeom prst="rect">
            <a:avLst/>
          </a:prstGeom>
          <a:noFill/>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xmlns="" val="26834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CDC2865-D463-44AD-93D1-A925E346C680}" type="slidenum">
              <a:rPr lang="ru-RU" smtClean="0"/>
              <a:pPr/>
              <a:t>‹#›</a:t>
            </a:fld>
            <a:endParaRPr lang="ru-RU"/>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p14="http://schemas.microsoft.com/office/powerpoint/2010/main" xmlns="" val="1072378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638292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711097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28601" y="177800"/>
            <a:ext cx="3236914" cy="1162051"/>
          </a:xfrm>
        </p:spPr>
        <p:txBody>
          <a:bodyPr anchor="b"/>
          <a:lstStyle>
            <a:lvl1pPr algn="l">
              <a:defRPr sz="2000" b="1"/>
            </a:lvl1pPr>
          </a:lstStyle>
          <a:p>
            <a:r>
              <a:rPr lang="ru-RU" smtClean="0"/>
              <a:t>Образец заголовка</a:t>
            </a:r>
            <a:endParaRPr lang="en-US" dirty="0"/>
          </a:p>
        </p:txBody>
      </p:sp>
      <p:sp>
        <p:nvSpPr>
          <p:cNvPr id="3" name="Content Placeholder 2"/>
          <p:cNvSpPr>
            <a:spLocks noGrp="1"/>
          </p:cNvSpPr>
          <p:nvPr>
            <p:ph idx="1"/>
          </p:nvPr>
        </p:nvSpPr>
        <p:spPr>
          <a:xfrm>
            <a:off x="3575050" y="177802"/>
            <a:ext cx="5340350" cy="64007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28601" y="1339853"/>
            <a:ext cx="3236914" cy="52387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23480530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012359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2984445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06374"/>
            <a:ext cx="1600200" cy="63722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28600" y="206374"/>
            <a:ext cx="7010400" cy="63722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382506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7030090" y="0"/>
            <a:ext cx="914639"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Прямая соединительная линия 7"/>
          <p:cNvCxnSpPr/>
          <p:nvPr/>
        </p:nvCxnSpPr>
        <p:spPr>
          <a:xfrm flipV="1">
            <a:off x="5570401" y="3681415"/>
            <a:ext cx="35735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 name="Полилиния 8"/>
          <p:cNvSpPr/>
          <p:nvPr/>
        </p:nvSpPr>
        <p:spPr>
          <a:xfrm>
            <a:off x="6891544" y="-8466"/>
            <a:ext cx="2254838"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0" name="Полилиния 9"/>
          <p:cNvSpPr/>
          <p:nvPr/>
        </p:nvSpPr>
        <p:spPr>
          <a:xfrm>
            <a:off x="7202776" y="-8466"/>
            <a:ext cx="1943606"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1" name="Полилиния 10"/>
          <p:cNvSpPr/>
          <p:nvPr/>
        </p:nvSpPr>
        <p:spPr>
          <a:xfrm>
            <a:off x="6700995" y="3048000"/>
            <a:ext cx="2445387"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2" name="Полилиния 11"/>
          <p:cNvSpPr/>
          <p:nvPr/>
        </p:nvSpPr>
        <p:spPr>
          <a:xfrm>
            <a:off x="7005874" y="-8466"/>
            <a:ext cx="2140508"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3" name="Полилиния 12"/>
          <p:cNvSpPr/>
          <p:nvPr/>
        </p:nvSpPr>
        <p:spPr>
          <a:xfrm>
            <a:off x="8180931" y="-8466"/>
            <a:ext cx="965451"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4" name="Полилиния 13"/>
          <p:cNvSpPr/>
          <p:nvPr/>
        </p:nvSpPr>
        <p:spPr>
          <a:xfrm>
            <a:off x="8206338" y="-8468"/>
            <a:ext cx="952931"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5" name="Полилиния 14"/>
          <p:cNvSpPr/>
          <p:nvPr/>
        </p:nvSpPr>
        <p:spPr>
          <a:xfrm>
            <a:off x="-6351" y="-8467"/>
            <a:ext cx="647869" cy="5698067"/>
          </a:xfrm>
          <a:custGeom>
            <a:avLst/>
            <a:gdLst>
              <a:gd name="connsiteX0" fmla="*/ 0 w 863600"/>
              <a:gd name="connsiteY0" fmla="*/ 8467 h 5698067"/>
              <a:gd name="connsiteX1" fmla="*/ 863600 w 863600"/>
              <a:gd name="connsiteY1" fmla="*/ 0 h 5698067"/>
              <a:gd name="connsiteX2" fmla="*/ 863600 w 863600"/>
              <a:gd name="connsiteY2" fmla="*/ 16934 h 5698067"/>
              <a:gd name="connsiteX3" fmla="*/ 0 w 863600"/>
              <a:gd name="connsiteY3" fmla="*/ 5698067 h 5698067"/>
              <a:gd name="connsiteX4" fmla="*/ 0 w 863600"/>
              <a:gd name="connsiteY4" fmla="*/ 8467 h 569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6" name="Полилиния 15"/>
          <p:cNvSpPr/>
          <p:nvPr/>
        </p:nvSpPr>
        <p:spPr>
          <a:xfrm>
            <a:off x="7780777" y="3589869"/>
            <a:ext cx="1365605"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2" name="Заголовок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30596" y="4050835"/>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757727404"/>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defRPr sz="3600"/>
            </a:lvl1p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2556283938"/>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5" y="2700869"/>
            <a:ext cx="6449180" cy="1826581"/>
          </a:xfrm>
        </p:spPr>
        <p:txBody>
          <a:bodyPr anchor="b"/>
          <a:lstStyle>
            <a:lvl1pPr algn="l">
              <a:defRPr sz="40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527448"/>
            <a:ext cx="644918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2477949077"/>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508133" y="2160589"/>
            <a:ext cx="3138844"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3818472" y="2160590"/>
            <a:ext cx="3138843"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687616641"/>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DC2865-D463-44AD-93D1-A925E346C680}" type="slidenum">
              <a:rPr lang="ru-RU" smtClean="0"/>
              <a:pPr/>
              <a:t>‹#›</a:t>
            </a:fld>
            <a:endParaRPr lang="ru-RU"/>
          </a:p>
        </p:txBody>
      </p:sp>
      <p:sp>
        <p:nvSpPr>
          <p:cNvPr id="6" name="Заголовок 5"/>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p14="http://schemas.microsoft.com/office/powerpoint/2010/main" xmlns="" val="3681886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506942" y="2160983"/>
            <a:ext cx="314003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506942" y="2737247"/>
            <a:ext cx="3140035"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3817282" y="2160983"/>
            <a:ext cx="314003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817283" y="2737247"/>
            <a:ext cx="3140030"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2350331253"/>
      </p:ext>
    </p:extLst>
  </p:cSld>
  <p:clrMapOvr>
    <a:masterClrMapping/>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1320800"/>
          </a:xfrm>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195165885"/>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897867090"/>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2" y="1498604"/>
            <a:ext cx="2891649" cy="1278466"/>
          </a:xfrm>
        </p:spPr>
        <p:txBody>
          <a:bodyPr anchor="b">
            <a:normAutofit/>
          </a:bodyPr>
          <a:lstStyle>
            <a:lvl1pPr>
              <a:defRPr sz="2000"/>
            </a:lvl1pPr>
          </a:lstStyle>
          <a:p>
            <a:r>
              <a:rPr lang="ru-RU" smtClean="0"/>
              <a:t>Образец заголовка</a:t>
            </a:r>
            <a:endParaRPr lang="ru-RU" dirty="0"/>
          </a:p>
        </p:txBody>
      </p:sp>
      <p:sp>
        <p:nvSpPr>
          <p:cNvPr id="3" name="Объект 2"/>
          <p:cNvSpPr>
            <a:spLocks noGrp="1"/>
          </p:cNvSpPr>
          <p:nvPr>
            <p:ph idx="1"/>
          </p:nvPr>
        </p:nvSpPr>
        <p:spPr>
          <a:xfrm>
            <a:off x="3571276" y="514925"/>
            <a:ext cx="3386038"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508132" y="2777069"/>
            <a:ext cx="2891649"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721625385"/>
      </p:ext>
    </p:extLst>
  </p:cSld>
  <p:clrMapOvr>
    <a:masterClrMapping/>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3" y="4800600"/>
            <a:ext cx="6449180" cy="566738"/>
          </a:xfrm>
        </p:spPr>
        <p:txBody>
          <a:bodyPr anchor="b">
            <a:normAutofit/>
          </a:bodyPr>
          <a:lstStyle>
            <a:lvl1pPr algn="l">
              <a:defRPr sz="2400" b="0"/>
            </a:lvl1pPr>
          </a:lstStyle>
          <a:p>
            <a:r>
              <a:rPr lang="ru-RU" smtClean="0"/>
              <a:t>Образец заголовка</a:t>
            </a:r>
            <a:endParaRPr lang="ru-RU" dirty="0"/>
          </a:p>
        </p:txBody>
      </p:sp>
      <p:sp>
        <p:nvSpPr>
          <p:cNvPr id="3" name="Рисунок 2"/>
          <p:cNvSpPr>
            <a:spLocks noGrp="1" noChangeAspect="1"/>
          </p:cNvSpPr>
          <p:nvPr>
            <p:ph type="pic" idx="1"/>
          </p:nvPr>
        </p:nvSpPr>
        <p:spPr>
          <a:xfrm>
            <a:off x="508134" y="609600"/>
            <a:ext cx="6449180" cy="3845718"/>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508133" y="5367338"/>
            <a:ext cx="644918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290783377"/>
      </p:ext>
    </p:extLst>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Название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5" y="609600"/>
            <a:ext cx="6449180" cy="3403600"/>
          </a:xfrm>
        </p:spPr>
        <p:txBody>
          <a:bodyPr anchor="ctr">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470400"/>
            <a:ext cx="644918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C2865-D463-44AD-93D1-A925E346C680}" type="slidenum">
              <a:rPr lang="ru-RU" smtClean="0"/>
              <a:pPr/>
              <a:t>‹#›</a:t>
            </a:fld>
            <a:endParaRPr lang="ru-RU"/>
          </a:p>
        </p:txBody>
      </p:sp>
    </p:spTree>
    <p:extLst>
      <p:ext uri="{BB962C8B-B14F-4D97-AF65-F5344CB8AC3E}">
        <p14:creationId xmlns:p14="http://schemas.microsoft.com/office/powerpoint/2010/main" xmlns="" val="2565848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Предложение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8683" y="609600"/>
            <a:ext cx="6072182" cy="3022600"/>
          </a:xfrm>
        </p:spPr>
        <p:txBody>
          <a:bodyPr anchor="ctr">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470400"/>
            <a:ext cx="644918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C2865-D463-44AD-93D1-A925E346C680}" type="slidenum">
              <a:rPr lang="ru-RU" smtClean="0"/>
              <a:pPr/>
              <a:t>‹#›</a:t>
            </a:fld>
            <a:endParaRPr lang="ru-RU"/>
          </a:p>
        </p:txBody>
      </p:sp>
      <p:sp>
        <p:nvSpPr>
          <p:cNvPr id="23" name="Текст 9"/>
          <p:cNvSpPr>
            <a:spLocks noGrp="1"/>
          </p:cNvSpPr>
          <p:nvPr>
            <p:ph type="body" sz="quarter" idx="13"/>
          </p:nvPr>
        </p:nvSpPr>
        <p:spPr>
          <a:xfrm>
            <a:off x="1024871" y="3632200"/>
            <a:ext cx="54198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20" name="Надпись 19"/>
          <p:cNvSpPr txBox="1"/>
          <p:nvPr/>
        </p:nvSpPr>
        <p:spPr>
          <a:xfrm>
            <a:off x="406509" y="79037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ru-RU" sz="8000" b="0" i="0" baseline="0" dirty="0" smtClean="0">
                <a:solidFill>
                  <a:srgbClr val="90C226">
                    <a:lumMod val="60000"/>
                    <a:lumOff val="40000"/>
                  </a:srgbClr>
                </a:solidFill>
                <a:latin typeface="Arial"/>
                <a:ea typeface="+mn-ea"/>
                <a:cs typeface="+mn-cs"/>
              </a:rPr>
              <a:t>"</a:t>
            </a:r>
            <a:endParaRPr lang="ru-RU" sz="8000" b="0" i="0" baseline="0" dirty="0">
              <a:solidFill>
                <a:srgbClr val="90C226">
                  <a:lumMod val="60000"/>
                  <a:lumOff val="40000"/>
                </a:srgbClr>
              </a:solidFill>
              <a:latin typeface="Arial"/>
              <a:ea typeface="+mn-ea"/>
              <a:cs typeface="+mn-cs"/>
            </a:endParaRPr>
          </a:p>
        </p:txBody>
      </p:sp>
      <p:sp>
        <p:nvSpPr>
          <p:cNvPr id="22" name="Надпись 21"/>
          <p:cNvSpPr txBox="1"/>
          <p:nvPr/>
        </p:nvSpPr>
        <p:spPr>
          <a:xfrm>
            <a:off x="6671496" y="2886556"/>
            <a:ext cx="45731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ru-RU" sz="8000" b="0" i="0" dirty="0" smtClean="0">
                <a:solidFill>
                  <a:srgbClr val="90C226">
                    <a:lumMod val="60000"/>
                    <a:lumOff val="40000"/>
                  </a:srgbClr>
                </a:solidFill>
                <a:latin typeface="Trebuchet MS"/>
                <a:ea typeface="+mn-ea"/>
                <a:cs typeface="+mn-cs"/>
              </a:rPr>
              <a:t>"</a:t>
            </a:r>
            <a:endParaRPr lang="ru-RU" sz="8000" b="0" i="0" dirty="0">
              <a:solidFill>
                <a:srgbClr val="90C226">
                  <a:lumMod val="60000"/>
                  <a:lumOff val="40000"/>
                </a:srgbClr>
              </a:solidFill>
              <a:latin typeface="Trebuchet MS"/>
              <a:ea typeface="+mn-ea"/>
              <a:cs typeface="+mn-cs"/>
            </a:endParaRPr>
          </a:p>
        </p:txBody>
      </p:sp>
    </p:spTree>
    <p:extLst>
      <p:ext uri="{BB962C8B-B14F-4D97-AF65-F5344CB8AC3E}">
        <p14:creationId xmlns:p14="http://schemas.microsoft.com/office/powerpoint/2010/main" xmlns="" val="35998170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Именная карточ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5" y="1931988"/>
            <a:ext cx="6449180" cy="2595460"/>
          </a:xfrm>
        </p:spPr>
        <p:txBody>
          <a:bodyPr anchor="b">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527448"/>
            <a:ext cx="644918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C2865-D463-44AD-93D1-A925E346C680}" type="slidenum">
              <a:rPr lang="ru-RU" smtClean="0"/>
              <a:pPr/>
              <a:t>‹#›</a:t>
            </a:fld>
            <a:endParaRPr lang="ru-RU"/>
          </a:p>
        </p:txBody>
      </p:sp>
    </p:spTree>
    <p:extLst>
      <p:ext uri="{BB962C8B-B14F-4D97-AF65-F5344CB8AC3E}">
        <p14:creationId xmlns:p14="http://schemas.microsoft.com/office/powerpoint/2010/main" xmlns="" val="23967032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Именная карточка с предложение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8683" y="609600"/>
            <a:ext cx="6072182" cy="3022600"/>
          </a:xfrm>
        </p:spPr>
        <p:txBody>
          <a:bodyPr anchor="ctr">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527448"/>
            <a:ext cx="644918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C2865-D463-44AD-93D1-A925E346C680}" type="slidenum">
              <a:rPr lang="ru-RU" smtClean="0"/>
              <a:pPr/>
              <a:t>‹#›</a:t>
            </a:fld>
            <a:endParaRPr lang="ru-RU"/>
          </a:p>
        </p:txBody>
      </p:sp>
      <p:sp>
        <p:nvSpPr>
          <p:cNvPr id="23" name="Текст 9"/>
          <p:cNvSpPr>
            <a:spLocks noGrp="1"/>
          </p:cNvSpPr>
          <p:nvPr>
            <p:ph type="body" sz="quarter" idx="13"/>
          </p:nvPr>
        </p:nvSpPr>
        <p:spPr>
          <a:xfrm>
            <a:off x="508132" y="4013200"/>
            <a:ext cx="644918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24" name="Надпись 23"/>
          <p:cNvSpPr txBox="1"/>
          <p:nvPr/>
        </p:nvSpPr>
        <p:spPr>
          <a:xfrm>
            <a:off x="406509" y="79037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ru-RU" sz="8000" b="0" i="0" baseline="0" dirty="0" smtClean="0">
                <a:solidFill>
                  <a:srgbClr val="90C226">
                    <a:lumMod val="60000"/>
                    <a:lumOff val="40000"/>
                  </a:srgbClr>
                </a:solidFill>
                <a:latin typeface="Arial"/>
                <a:ea typeface="+mn-ea"/>
                <a:cs typeface="+mn-cs"/>
              </a:rPr>
              <a:t>"</a:t>
            </a:r>
            <a:endParaRPr lang="ru-RU" sz="8000" b="0" i="0" baseline="0" dirty="0">
              <a:solidFill>
                <a:srgbClr val="90C226">
                  <a:lumMod val="60000"/>
                  <a:lumOff val="40000"/>
                </a:srgbClr>
              </a:solidFill>
              <a:latin typeface="Arial"/>
              <a:ea typeface="+mn-ea"/>
              <a:cs typeface="+mn-cs"/>
            </a:endParaRPr>
          </a:p>
        </p:txBody>
      </p:sp>
      <p:sp>
        <p:nvSpPr>
          <p:cNvPr id="25" name="Надпись 24"/>
          <p:cNvSpPr txBox="1"/>
          <p:nvPr/>
        </p:nvSpPr>
        <p:spPr>
          <a:xfrm>
            <a:off x="6671496" y="2886556"/>
            <a:ext cx="45731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ru-RU" sz="8000" b="0" i="0" dirty="0" smtClean="0">
                <a:solidFill>
                  <a:srgbClr val="90C226">
                    <a:lumMod val="60000"/>
                    <a:lumOff val="40000"/>
                  </a:srgbClr>
                </a:solidFill>
                <a:latin typeface="Trebuchet MS"/>
                <a:ea typeface="+mn-ea"/>
                <a:cs typeface="+mn-cs"/>
              </a:rPr>
              <a:t>"</a:t>
            </a:r>
            <a:endParaRPr lang="ru-RU" sz="8000" b="0" i="0" dirty="0">
              <a:solidFill>
                <a:srgbClr val="90C226">
                  <a:lumMod val="60000"/>
                  <a:lumOff val="40000"/>
                </a:srgbClr>
              </a:solidFill>
              <a:latin typeface="Trebuchet MS"/>
              <a:ea typeface="+mn-ea"/>
              <a:cs typeface="+mn-cs"/>
            </a:endParaRPr>
          </a:p>
        </p:txBody>
      </p:sp>
    </p:spTree>
    <p:extLst>
      <p:ext uri="{BB962C8B-B14F-4D97-AF65-F5344CB8AC3E}">
        <p14:creationId xmlns:p14="http://schemas.microsoft.com/office/powerpoint/2010/main" xmlns="" val="36973988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484" y="609600"/>
            <a:ext cx="6442830" cy="3022600"/>
          </a:xfrm>
        </p:spPr>
        <p:txBody>
          <a:bodyPr anchor="ctr">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527448"/>
            <a:ext cx="644918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C2865-D463-44AD-93D1-A925E346C680}" type="slidenum">
              <a:rPr lang="ru-RU" smtClean="0"/>
              <a:pPr/>
              <a:t>‹#›</a:t>
            </a:fld>
            <a:endParaRPr lang="ru-RU"/>
          </a:p>
        </p:txBody>
      </p:sp>
      <p:sp>
        <p:nvSpPr>
          <p:cNvPr id="23" name="Текст 9"/>
          <p:cNvSpPr>
            <a:spLocks noGrp="1"/>
          </p:cNvSpPr>
          <p:nvPr>
            <p:ph type="body" sz="quarter" idx="13"/>
          </p:nvPr>
        </p:nvSpPr>
        <p:spPr>
          <a:xfrm>
            <a:off x="508132" y="4013200"/>
            <a:ext cx="644918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Tree>
    <p:extLst>
      <p:ext uri="{BB962C8B-B14F-4D97-AF65-F5344CB8AC3E}">
        <p14:creationId xmlns:p14="http://schemas.microsoft.com/office/powerpoint/2010/main" xmlns="" val="170431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Дата 1"/>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CDC2865-D463-44AD-93D1-A925E346C680}" type="slidenum">
              <a:rPr lang="ru-RU" smtClean="0"/>
              <a:pPr/>
              <a:t>‹#›</a:t>
            </a:fld>
            <a:endParaRPr lang="ru-RU"/>
          </a:p>
        </p:txBody>
      </p:sp>
    </p:spTree>
    <p:extLst>
      <p:ext uri="{BB962C8B-B14F-4D97-AF65-F5344CB8AC3E}">
        <p14:creationId xmlns:p14="http://schemas.microsoft.com/office/powerpoint/2010/main" xmlns="" val="4922624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2150809581"/>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977312" y="609601"/>
            <a:ext cx="978812" cy="5251451"/>
          </a:xfrm>
        </p:spPr>
        <p:txBody>
          <a:bodyPr vert="eaVert" anchor="ct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508133" y="609600"/>
            <a:ext cx="5296492"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029164869"/>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200" b="0"/>
            </a:lvl1pPr>
          </a:lstStyle>
          <a:p>
            <a:r>
              <a:rPr lang="ru-RU" smtClean="0"/>
              <a:t>Образец заголовка</a:t>
            </a:r>
            <a:endParaRPr lang="ru-RU" dirty="0"/>
          </a:p>
        </p:txBody>
      </p:sp>
      <p:sp>
        <p:nvSpPr>
          <p:cNvPr id="3" name="Объект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DC2865-D463-44AD-93D1-A925E346C680}" type="slidenum">
              <a:rPr lang="ru-RU" smtClean="0"/>
              <a:pPr/>
              <a:t>‹#›</a:t>
            </a:fld>
            <a:endParaRPr lang="ru-RU"/>
          </a:p>
        </p:txBody>
      </p:sp>
    </p:spTree>
    <p:extLst>
      <p:ext uri="{BB962C8B-B14F-4D97-AF65-F5344CB8AC3E}">
        <p14:creationId xmlns:p14="http://schemas.microsoft.com/office/powerpoint/2010/main" xmlns="" val="1483897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400" b="0"/>
            </a:lvl1pPr>
          </a:lstStyle>
          <a:p>
            <a:r>
              <a:rPr lang="ru-RU" smtClean="0"/>
              <a:t>Образец заголовка</a:t>
            </a:r>
            <a:endParaRPr lang="ru-RU" dirty="0"/>
          </a:p>
        </p:txBody>
      </p:sp>
      <p:sp>
        <p:nvSpPr>
          <p:cNvPr id="3" name="Рисунок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620988-6A4D-448A-B139-EF0783B3614F}"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DC2865-D463-44AD-93D1-A925E346C680}" type="slidenum">
              <a:rPr lang="ru-RU" smtClean="0"/>
              <a:pPr/>
              <a:t>‹#›</a:t>
            </a:fld>
            <a:endParaRPr lang="ru-RU"/>
          </a:p>
        </p:txBody>
      </p:sp>
    </p:spTree>
    <p:extLst>
      <p:ext uri="{BB962C8B-B14F-4D97-AF65-F5344CB8AC3E}">
        <p14:creationId xmlns:p14="http://schemas.microsoft.com/office/powerpoint/2010/main" xmlns="" val="4216615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video" Target="../media/media1.wm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microsoft.com/office/2007/relationships/media" Target="../media/media1.wmv"/></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8" name="Вода3"/>
          <p:cNvSpPr/>
          <p:nvPr/>
        </p:nvSpPr>
        <p:spPr>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Вода2"/>
          <p:cNvPicPr>
            <a:picLocks noChangeAspect="1"/>
          </p:cNvPicPr>
          <p:nvPr/>
        </p:nvPicPr>
        <p:blipFill rotWithShape="1">
          <a:blip r:embed="rId13" cstate="print">
            <a:extLst>
              <a:ext uri="{28A0092B-C50C-407E-A947-70E740481C1C}">
                <a14:useLocalDpi xmlns:a14="http://schemas.microsoft.com/office/drawing/2010/main" xmlns="" val="0"/>
              </a:ext>
            </a:extLst>
          </a:blip>
          <a:srcRect l="2674" r="9901"/>
          <a:stretch/>
        </p:blipFill>
        <p:spPr>
          <a:xfrm>
            <a:off x="-1069" y="6256182"/>
            <a:ext cx="9141714" cy="463209"/>
          </a:xfrm>
          <a:prstGeom prst="rect">
            <a:avLst/>
          </a:prstGeom>
          <a:noFill/>
          <a:ln>
            <a:noFill/>
          </a:ln>
        </p:spPr>
      </p:pic>
      <p:pic>
        <p:nvPicPr>
          <p:cNvPr id="10" name="Вода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xmlns="" val="0"/>
              </a:ext>
            </a:extLst>
          </a:blip>
          <a:srcRect l="6218" r="6356"/>
          <a:stretch/>
        </p:blipFill>
        <p:spPr>
          <a:xfrm flipH="1">
            <a:off x="-1069" y="5979395"/>
            <a:ext cx="9141714" cy="268288"/>
          </a:xfrm>
          <a:prstGeom prst="rect">
            <a:avLst/>
          </a:prstGeom>
          <a:noFill/>
          <a:ln>
            <a:noFill/>
          </a:ln>
        </p:spPr>
      </p:pic>
      <p:sp>
        <p:nvSpPr>
          <p:cNvPr id="2" name="Заголовок 1"/>
          <p:cNvSpPr>
            <a:spLocks noGrp="1"/>
          </p:cNvSpPr>
          <p:nvPr>
            <p:ph type="title"/>
          </p:nvPr>
        </p:nvSpPr>
        <p:spPr>
          <a:xfrm>
            <a:off x="1005841" y="265176"/>
            <a:ext cx="7132319" cy="1088136"/>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fld id="{BE620988-6A4D-448A-B139-EF0783B3614F}" type="datetimeFigureOut">
              <a:rPr lang="ru-RU" smtClean="0"/>
              <a:pPr/>
              <a:t>11.07.2016</a:t>
            </a:fld>
            <a:endParaRPr lang="ru-RU"/>
          </a:p>
        </p:txBody>
      </p:sp>
      <p:sp>
        <p:nvSpPr>
          <p:cNvPr id="5" name="Нижний колонтитул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ru-RU"/>
          </a:p>
        </p:txBody>
      </p:sp>
      <p:sp>
        <p:nvSpPr>
          <p:cNvPr id="6" name="Номер слайда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fld id="{ECDC2865-D463-44AD-93D1-A925E346C680}" type="slidenum">
              <a:rPr lang="ru-RU" smtClean="0"/>
              <a:pPr/>
              <a:t>‹#›</a:t>
            </a:fld>
            <a:endParaRPr lang="ru-RU"/>
          </a:p>
        </p:txBody>
      </p:sp>
    </p:spTree>
    <p:extLst>
      <p:ext uri="{BB962C8B-B14F-4D97-AF65-F5344CB8AC3E}">
        <p14:creationId xmlns:p14="http://schemas.microsoft.com/office/powerpoint/2010/main" xmlns="" val="387755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6840">
          <p15:clr>
            <a:srgbClr val="F26B43"/>
          </p15:clr>
        </p15:guide>
        <p15:guide id="4" orient="horz" pos="984">
          <p15:clr>
            <a:srgbClr val="F26B43"/>
          </p15:clr>
        </p15:guide>
        <p15:guide id="5" orient="horz" pos="3600">
          <p15:clr>
            <a:srgbClr val="F26B43"/>
          </p15:clr>
        </p15:guide>
        <p15:guide id="6" pos="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8" name="Вода3"/>
          <p:cNvSpPr/>
          <p:nvPr/>
        </p:nvSpPr>
        <p:spPr>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Вода2"/>
          <p:cNvPicPr>
            <a:picLocks noChangeAspect="1"/>
          </p:cNvPicPr>
          <p:nvPr/>
        </p:nvPicPr>
        <p:blipFill rotWithShape="1">
          <a:blip r:embed="rId13" cstate="print">
            <a:extLst>
              <a:ext uri="{28A0092B-C50C-407E-A947-70E740481C1C}">
                <a14:useLocalDpi xmlns="" xmlns:a14="http://schemas.microsoft.com/office/drawing/2010/main" val="0"/>
              </a:ext>
            </a:extLst>
          </a:blip>
          <a:srcRect l="2674" r="9901"/>
          <a:stretch/>
        </p:blipFill>
        <p:spPr>
          <a:xfrm>
            <a:off x="-1069" y="6256182"/>
            <a:ext cx="9141714" cy="463209"/>
          </a:xfrm>
          <a:prstGeom prst="rect">
            <a:avLst/>
          </a:prstGeom>
          <a:noFill/>
          <a:ln>
            <a:noFill/>
          </a:ln>
        </p:spPr>
      </p:pic>
      <p:pic>
        <p:nvPicPr>
          <p:cNvPr id="10" name="Вода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 xmlns:a14="http://schemas.microsoft.com/office/drawing/2010/main" val="0"/>
              </a:ext>
            </a:extLst>
          </a:blip>
          <a:srcRect l="6218" r="6356"/>
          <a:stretch/>
        </p:blipFill>
        <p:spPr>
          <a:xfrm flipH="1">
            <a:off x="-1069" y="5979395"/>
            <a:ext cx="9141714" cy="268288"/>
          </a:xfrm>
          <a:prstGeom prst="rect">
            <a:avLst/>
          </a:prstGeom>
          <a:noFill/>
          <a:ln>
            <a:noFill/>
          </a:ln>
        </p:spPr>
      </p:pic>
      <p:sp>
        <p:nvSpPr>
          <p:cNvPr id="2" name="Заголовок 1"/>
          <p:cNvSpPr>
            <a:spLocks noGrp="1"/>
          </p:cNvSpPr>
          <p:nvPr>
            <p:ph type="title"/>
          </p:nvPr>
        </p:nvSpPr>
        <p:spPr>
          <a:xfrm>
            <a:off x="1005841" y="265176"/>
            <a:ext cx="7132319" cy="1088136"/>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fld id="{91934A75-8E52-44F7-BD7A-23DAF00B0024}" type="datetimeFigureOut">
              <a:rPr lang="ru-RU" smtClean="0"/>
              <a:pPr/>
              <a:t>11.07.2016</a:t>
            </a:fld>
            <a:endParaRPr lang="ru-RU"/>
          </a:p>
        </p:txBody>
      </p:sp>
      <p:sp>
        <p:nvSpPr>
          <p:cNvPr id="5" name="Нижний колонтитул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ru-RU"/>
          </a:p>
        </p:txBody>
      </p:sp>
      <p:sp>
        <p:nvSpPr>
          <p:cNvPr id="6" name="Номер слайда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guide id="3" pos="6840">
          <p15:clr>
            <a:srgbClr val="F26B43"/>
          </p15:clr>
        </p15:guide>
        <p15:guide id="4" orient="horz" pos="984">
          <p15:clr>
            <a:srgbClr val="F26B43"/>
          </p15:clr>
        </p15:guide>
        <p15:guide id="5" orient="horz" pos="3600">
          <p15:clr>
            <a:srgbClr val="F26B43"/>
          </p15:clr>
        </p15:guide>
        <p15:guide id="6" pos="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8" name="Вода3"/>
          <p:cNvSpPr/>
          <p:nvPr/>
        </p:nvSpPr>
        <p:spPr>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Вода2"/>
          <p:cNvPicPr>
            <a:picLocks noChangeAspect="1"/>
          </p:cNvPicPr>
          <p:nvPr/>
        </p:nvPicPr>
        <p:blipFill rotWithShape="1">
          <a:blip r:embed="rId13" cstate="print">
            <a:extLst>
              <a:ext uri="{28A0092B-C50C-407E-A947-70E740481C1C}">
                <a14:useLocalDpi xmlns="" xmlns:a14="http://schemas.microsoft.com/office/drawing/2010/main" val="0"/>
              </a:ext>
            </a:extLst>
          </a:blip>
          <a:srcRect l="2674" r="9901"/>
          <a:stretch/>
        </p:blipFill>
        <p:spPr>
          <a:xfrm>
            <a:off x="-1069" y="6256182"/>
            <a:ext cx="9141714" cy="463209"/>
          </a:xfrm>
          <a:prstGeom prst="rect">
            <a:avLst/>
          </a:prstGeom>
          <a:noFill/>
          <a:ln>
            <a:noFill/>
          </a:ln>
        </p:spPr>
      </p:pic>
      <p:pic>
        <p:nvPicPr>
          <p:cNvPr id="10" name="Вода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 xmlns:a14="http://schemas.microsoft.com/office/drawing/2010/main" val="0"/>
              </a:ext>
            </a:extLst>
          </a:blip>
          <a:srcRect l="6218" r="6356"/>
          <a:stretch/>
        </p:blipFill>
        <p:spPr>
          <a:xfrm flipH="1">
            <a:off x="-1069" y="5979395"/>
            <a:ext cx="9141714" cy="268288"/>
          </a:xfrm>
          <a:prstGeom prst="rect">
            <a:avLst/>
          </a:prstGeom>
          <a:noFill/>
          <a:ln>
            <a:noFill/>
          </a:ln>
        </p:spPr>
      </p:pic>
      <p:sp>
        <p:nvSpPr>
          <p:cNvPr id="2" name="Заголовок 1"/>
          <p:cNvSpPr>
            <a:spLocks noGrp="1"/>
          </p:cNvSpPr>
          <p:nvPr>
            <p:ph type="title"/>
          </p:nvPr>
        </p:nvSpPr>
        <p:spPr>
          <a:xfrm>
            <a:off x="1005841" y="265176"/>
            <a:ext cx="7132319" cy="1088136"/>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fld id="{91934A75-8E52-44F7-BD7A-23DAF00B0024}" type="datetimeFigureOut">
              <a:rPr lang="ru-RU" smtClean="0"/>
              <a:pPr/>
              <a:t>11.07.2016</a:t>
            </a:fld>
            <a:endParaRPr lang="ru-RU"/>
          </a:p>
        </p:txBody>
      </p:sp>
      <p:sp>
        <p:nvSpPr>
          <p:cNvPr id="5" name="Нижний колонтитул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ru-RU"/>
          </a:p>
        </p:txBody>
      </p:sp>
      <p:sp>
        <p:nvSpPr>
          <p:cNvPr id="6" name="Номер слайда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fld id="{D33657E8-550F-40FC-B610-F1A504C3291E}" type="slidenum">
              <a:rPr lang="ru-RU" smtClean="0"/>
              <a:pPr/>
              <a:t>‹#›</a:t>
            </a:fld>
            <a:endParaRPr lang="ru-RU"/>
          </a:p>
        </p:txBody>
      </p:sp>
    </p:spTree>
    <p:extLst>
      <p:ext uri="{BB962C8B-B14F-4D97-AF65-F5344CB8AC3E}">
        <p14:creationId xmlns=""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guide id="3" pos="6840">
          <p15:clr>
            <a:srgbClr val="F26B43"/>
          </p15:clr>
        </p15:guide>
        <p15:guide id="4" orient="horz" pos="984">
          <p15:clr>
            <a:srgbClr val="F26B43"/>
          </p15:clr>
        </p15:guide>
        <p15:guide id="5" orient="horz" pos="3600">
          <p15:clr>
            <a:srgbClr val="F26B43"/>
          </p15:clr>
        </p15:guide>
        <p15:guide id="6" pos="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1828800" y="1066800"/>
            <a:ext cx="6629400" cy="838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075" tIns="46037" rIns="92075" bIns="46037" numCol="1" anchor="b" anchorCtr="0" compatLnSpc="1">
            <a:prstTxWarp prst="textNoShape">
              <a:avLst/>
            </a:prstTxWarp>
          </a:bodyPr>
          <a:lstStyle/>
          <a:p>
            <a:pPr lvl="0"/>
            <a:r>
              <a:rPr lang="ru-RU" smtClean="0"/>
              <a:t>Образец заголовка</a:t>
            </a:r>
          </a:p>
        </p:txBody>
      </p:sp>
      <p:sp>
        <p:nvSpPr>
          <p:cNvPr id="1031" name="Rectangle 7"/>
          <p:cNvSpPr>
            <a:spLocks noGrp="1" noChangeArrowheads="1"/>
          </p:cNvSpPr>
          <p:nvPr>
            <p:ph type="body" idx="1"/>
          </p:nvPr>
        </p:nvSpPr>
        <p:spPr bwMode="auto">
          <a:xfrm>
            <a:off x="2133600" y="2057400"/>
            <a:ext cx="6324600" cy="396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5" name="Rectangle 11"/>
          <p:cNvSpPr>
            <a:spLocks noGrp="1" noChangeArrowheads="1"/>
          </p:cNvSpPr>
          <p:nvPr>
            <p:ph type="dt" sz="quarter" idx="2"/>
          </p:nvPr>
        </p:nvSpPr>
        <p:spPr bwMode="auto">
          <a:xfrm>
            <a:off x="1828800" y="6248400"/>
            <a:ext cx="1905000" cy="38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defRPr sz="1200">
                <a:latin typeface="+mn-lt"/>
              </a:defRPr>
            </a:lvl1pPr>
          </a:lstStyle>
          <a:p>
            <a:fld id="{91934A75-8E52-44F7-BD7A-23DAF00B0024}" type="datetimeFigureOut">
              <a:rPr lang="ru-RU" smtClean="0"/>
              <a:pPr/>
              <a:t>11.07.2016</a:t>
            </a:fld>
            <a:endParaRPr lang="ru-RU"/>
          </a:p>
        </p:txBody>
      </p:sp>
      <p:sp>
        <p:nvSpPr>
          <p:cNvPr id="1036" name="Rectangle 12"/>
          <p:cNvSpPr>
            <a:spLocks noGrp="1" noChangeArrowheads="1"/>
          </p:cNvSpPr>
          <p:nvPr>
            <p:ph type="ftr" sz="quarter" idx="3"/>
          </p:nvPr>
        </p:nvSpPr>
        <p:spPr bwMode="auto">
          <a:xfrm>
            <a:off x="3886200" y="6248400"/>
            <a:ext cx="3048000" cy="38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lgn="ctr">
              <a:defRPr sz="1200">
                <a:latin typeface="+mn-lt"/>
              </a:defRPr>
            </a:lvl1pPr>
          </a:lstStyle>
          <a:p>
            <a:endParaRPr lang="ru-RU"/>
          </a:p>
        </p:txBody>
      </p:sp>
      <p:sp>
        <p:nvSpPr>
          <p:cNvPr id="1037" name="Rectangle 13"/>
          <p:cNvSpPr>
            <a:spLocks noGrp="1" noChangeArrowheads="1"/>
          </p:cNvSpPr>
          <p:nvPr>
            <p:ph type="sldNum" sz="quarter" idx="4"/>
          </p:nvPr>
        </p:nvSpPr>
        <p:spPr bwMode="auto">
          <a:xfrm>
            <a:off x="7086600" y="6248400"/>
            <a:ext cx="1905000" cy="38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algn="r">
              <a:defRPr sz="1200">
                <a:latin typeface="+mn-lt"/>
              </a:defRPr>
            </a:lvl1pPr>
          </a:lstStyle>
          <a:p>
            <a:fld id="{D33657E8-550F-40FC-B610-F1A504C3291E}"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Trebuchet MS" pitchFamily="34" charset="0"/>
        </a:defRPr>
      </a:lvl2pPr>
      <a:lvl3pPr algn="l" rtl="0" eaLnBrk="1" fontAlgn="base" hangingPunct="1">
        <a:spcBef>
          <a:spcPct val="0"/>
        </a:spcBef>
        <a:spcAft>
          <a:spcPct val="0"/>
        </a:spcAft>
        <a:defRPr sz="3200" b="1">
          <a:solidFill>
            <a:schemeClr val="tx1"/>
          </a:solidFill>
          <a:latin typeface="Trebuchet MS" pitchFamily="34" charset="0"/>
        </a:defRPr>
      </a:lvl3pPr>
      <a:lvl4pPr algn="l" rtl="0" eaLnBrk="1" fontAlgn="base" hangingPunct="1">
        <a:spcBef>
          <a:spcPct val="0"/>
        </a:spcBef>
        <a:spcAft>
          <a:spcPct val="0"/>
        </a:spcAft>
        <a:defRPr sz="3200" b="1">
          <a:solidFill>
            <a:schemeClr val="tx1"/>
          </a:solidFill>
          <a:latin typeface="Trebuchet MS" pitchFamily="34" charset="0"/>
        </a:defRPr>
      </a:lvl4pPr>
      <a:lvl5pPr algn="l" rtl="0" eaLnBrk="1" fontAlgn="base" hangingPunct="1">
        <a:spcBef>
          <a:spcPct val="0"/>
        </a:spcBef>
        <a:spcAft>
          <a:spcPct val="0"/>
        </a:spcAft>
        <a:defRPr sz="3200" b="1">
          <a:solidFill>
            <a:schemeClr val="tx1"/>
          </a:solidFill>
          <a:latin typeface="Trebuchet MS" pitchFamily="34" charset="0"/>
        </a:defRPr>
      </a:lvl5pPr>
      <a:lvl6pPr marL="457200" algn="l" rtl="0" eaLnBrk="1" fontAlgn="base" hangingPunct="1">
        <a:spcBef>
          <a:spcPct val="0"/>
        </a:spcBef>
        <a:spcAft>
          <a:spcPct val="0"/>
        </a:spcAft>
        <a:defRPr sz="3200" b="1">
          <a:solidFill>
            <a:schemeClr val="tx1"/>
          </a:solidFill>
          <a:latin typeface="Trebuchet MS" pitchFamily="34" charset="0"/>
        </a:defRPr>
      </a:lvl6pPr>
      <a:lvl7pPr marL="914400" algn="l" rtl="0" eaLnBrk="1" fontAlgn="base" hangingPunct="1">
        <a:spcBef>
          <a:spcPct val="0"/>
        </a:spcBef>
        <a:spcAft>
          <a:spcPct val="0"/>
        </a:spcAft>
        <a:defRPr sz="3200" b="1">
          <a:solidFill>
            <a:schemeClr val="tx1"/>
          </a:solidFill>
          <a:latin typeface="Trebuchet MS" pitchFamily="34" charset="0"/>
        </a:defRPr>
      </a:lvl7pPr>
      <a:lvl8pPr marL="1371600" algn="l" rtl="0" eaLnBrk="1" fontAlgn="base" hangingPunct="1">
        <a:spcBef>
          <a:spcPct val="0"/>
        </a:spcBef>
        <a:spcAft>
          <a:spcPct val="0"/>
        </a:spcAft>
        <a:defRPr sz="3200" b="1">
          <a:solidFill>
            <a:schemeClr val="tx1"/>
          </a:solidFill>
          <a:latin typeface="Trebuchet MS" pitchFamily="34" charset="0"/>
        </a:defRPr>
      </a:lvl8pPr>
      <a:lvl9pPr marL="1828800" algn="l" rtl="0" eaLnBrk="1" fontAlgn="base" hangingPunct="1">
        <a:spcBef>
          <a:spcPct val="0"/>
        </a:spcBef>
        <a:spcAft>
          <a:spcPct val="0"/>
        </a:spcAft>
        <a:defRPr sz="3200" b="1">
          <a:solidFill>
            <a:schemeClr val="tx1"/>
          </a:solidFill>
          <a:latin typeface="Trebuchet MS" pitchFamily="34" charset="0"/>
        </a:defRPr>
      </a:lvl9pPr>
    </p:titleStyle>
    <p:bodyStyle>
      <a:lvl1pPr marL="342900" indent="-342900" algn="l" rtl="0" eaLnBrk="1" fontAlgn="base" hangingPunct="1">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Garamond" pitchFamily="18"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Garamond" pitchFamily="18"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pic>
        <p:nvPicPr>
          <p:cNvPr id="7" name="Underwater.wmv">
            <a:hlinkClick r:id="" action="ppaction://media"/>
          </p:cNvPr>
          <p:cNvPicPr>
            <a:picLocks noChangeAspect="1"/>
          </p:cNvPicPr>
          <p:nvPr>
            <a:videoFile r:link="rId13"/>
            <p:extLst>
              <p:ext uri="{DAA4B4D4-6D71-4841-9C94-3DE7FCFB9230}">
                <p14:media xmlns:p14="http://schemas.microsoft.com/office/powerpoint/2010/main" xmlns="" r:embed="rId14"/>
              </p:ext>
            </p:extLst>
          </p:nvPr>
        </p:nvPicPr>
        <p:blipFill rotWithShape="1">
          <a:blip r:embed="rId15" cstate="print">
            <a:lum bright="-10000" contrast="10000"/>
          </a:blip>
          <a:srcRect b="17288"/>
          <a:stretch/>
        </p:blipFill>
        <p:spPr>
          <a:xfrm>
            <a:off x="3628" y="1"/>
            <a:ext cx="9140372" cy="6720116"/>
          </a:xfrm>
          <a:prstGeom prst="rect">
            <a:avLst/>
          </a:prstGeom>
          <a:effectLst/>
        </p:spPr>
      </p:pic>
      <p:sp>
        <p:nvSpPr>
          <p:cNvPr id="8" name="Rectangle 7"/>
          <p:cNvSpPr/>
          <p:nvPr/>
        </p:nvSpPr>
        <p:spPr>
          <a:xfrm>
            <a:off x="228600" y="177800"/>
            <a:ext cx="8686800" cy="6400800"/>
          </a:xfrm>
          <a:prstGeom prst="rect">
            <a:avLst/>
          </a:prstGeom>
          <a:solidFill>
            <a:srgbClr val="08121E">
              <a:alpha val="85098"/>
            </a:srgb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8600" y="193841"/>
            <a:ext cx="8686800" cy="1143000"/>
          </a:xfrm>
          <a:prstGeom prst="rect">
            <a:avLst/>
          </a:prstGeom>
          <a:noFill/>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28600" y="1498600"/>
            <a:ext cx="8686800" cy="5080000"/>
          </a:xfrm>
          <a:prstGeom prst="rect">
            <a:avLst/>
          </a:prstGeom>
          <a:noFill/>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2286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34A75-8E52-44F7-BD7A-23DAF00B0024}" type="datetimeFigureOut">
              <a:rPr lang="ru-RU" smtClean="0"/>
              <a:pPr/>
              <a:t>11.07.2016</a:t>
            </a:fld>
            <a:endParaRPr lang="ru-RU"/>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777789"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7351154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4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txStyles>
    <p:titleStyle>
      <a:lvl1pPr algn="ctr" defTabSz="914400" rtl="0" eaLnBrk="1" latinLnBrk="0" hangingPunct="1">
        <a:spcBef>
          <a:spcPct val="0"/>
        </a:spcBef>
        <a:buNone/>
        <a:defRPr sz="4000" b="0"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Прямая соединительная линия 6"/>
          <p:cNvCxnSpPr/>
          <p:nvPr/>
        </p:nvCxnSpPr>
        <p:spPr>
          <a:xfrm flipV="1">
            <a:off x="5570401" y="3681415"/>
            <a:ext cx="35735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Прямая соединительная линия 7"/>
          <p:cNvCxnSpPr/>
          <p:nvPr/>
        </p:nvCxnSpPr>
        <p:spPr>
          <a:xfrm>
            <a:off x="7030090" y="0"/>
            <a:ext cx="914639"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Полилиния 8"/>
          <p:cNvSpPr/>
          <p:nvPr/>
        </p:nvSpPr>
        <p:spPr>
          <a:xfrm>
            <a:off x="6891544" y="-8466"/>
            <a:ext cx="2254838"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0" name="Полилиния 9"/>
          <p:cNvSpPr/>
          <p:nvPr/>
        </p:nvSpPr>
        <p:spPr>
          <a:xfrm>
            <a:off x="7202776" y="-8466"/>
            <a:ext cx="1943606"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1" name="Полилиния 10"/>
          <p:cNvSpPr/>
          <p:nvPr/>
        </p:nvSpPr>
        <p:spPr>
          <a:xfrm>
            <a:off x="6700995" y="3048000"/>
            <a:ext cx="2445387"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2" name="Полилиния 11"/>
          <p:cNvSpPr/>
          <p:nvPr/>
        </p:nvSpPr>
        <p:spPr>
          <a:xfrm>
            <a:off x="7005874" y="-8466"/>
            <a:ext cx="2140508"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3" name="Полилиния 12"/>
          <p:cNvSpPr/>
          <p:nvPr/>
        </p:nvSpPr>
        <p:spPr>
          <a:xfrm>
            <a:off x="8180931" y="-8466"/>
            <a:ext cx="965451"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4" name="Полилиния 13"/>
          <p:cNvSpPr/>
          <p:nvPr/>
        </p:nvSpPr>
        <p:spPr>
          <a:xfrm>
            <a:off x="8206338" y="-8468"/>
            <a:ext cx="952931"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5" name="Полилиния 14"/>
          <p:cNvSpPr/>
          <p:nvPr/>
        </p:nvSpPr>
        <p:spPr>
          <a:xfrm>
            <a:off x="7780777" y="3589869"/>
            <a:ext cx="1365605"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800" dirty="0"/>
          </a:p>
        </p:txBody>
      </p:sp>
      <p:sp>
        <p:nvSpPr>
          <p:cNvPr id="16" name="Полилиния 15"/>
          <p:cNvSpPr/>
          <p:nvPr/>
        </p:nvSpPr>
        <p:spPr>
          <a:xfrm>
            <a:off x="-6351" y="4013202"/>
            <a:ext cx="34298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sz="1800" dirty="0"/>
          </a:p>
        </p:txBody>
      </p:sp>
      <p:sp>
        <p:nvSpPr>
          <p:cNvPr id="2" name="Заголовок 1"/>
          <p:cNvSpPr>
            <a:spLocks noGrp="1"/>
          </p:cNvSpPr>
          <p:nvPr>
            <p:ph type="title"/>
          </p:nvPr>
        </p:nvSpPr>
        <p:spPr>
          <a:xfrm>
            <a:off x="508134" y="609600"/>
            <a:ext cx="6449180" cy="1320800"/>
          </a:xfrm>
          <a:prstGeom prst="rect">
            <a:avLst/>
          </a:prstGeom>
        </p:spPr>
        <p:txBody>
          <a:bodyPr vert="horz" lIns="91440" tIns="45720" rIns="91440" bIns="45720" rtlCol="0" anchor="t">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508134" y="2160590"/>
            <a:ext cx="6449180" cy="388077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5405258" y="6041364"/>
            <a:ext cx="68413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620988-6A4D-448A-B139-EF0783B3614F}" type="datetimeFigureOut">
              <a:rPr lang="ru-RU" smtClean="0"/>
              <a:pPr/>
              <a:t>11.07.2016</a:t>
            </a:fld>
            <a:endParaRPr lang="ru-RU"/>
          </a:p>
        </p:txBody>
      </p:sp>
      <p:sp>
        <p:nvSpPr>
          <p:cNvPr id="5" name="Нижний колонтитул 4"/>
          <p:cNvSpPr>
            <a:spLocks noGrp="1"/>
          </p:cNvSpPr>
          <p:nvPr>
            <p:ph type="ftr" sz="quarter" idx="3"/>
          </p:nvPr>
        </p:nvSpPr>
        <p:spPr>
          <a:xfrm>
            <a:off x="508133" y="6041364"/>
            <a:ext cx="472443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44676" y="6041364"/>
            <a:ext cx="512638" cy="365125"/>
          </a:xfrm>
          <a:prstGeom prst="rect">
            <a:avLst/>
          </a:prstGeom>
        </p:spPr>
        <p:txBody>
          <a:bodyPr vert="horz" lIns="91440" tIns="45720" rIns="91440" bIns="45720" rtlCol="0" anchor="ctr"/>
          <a:lstStyle>
            <a:lvl1pPr algn="r">
              <a:defRPr sz="900">
                <a:solidFill>
                  <a:schemeClr val="accent1"/>
                </a:solidFill>
              </a:defRPr>
            </a:lvl1pPr>
          </a:lstStyle>
          <a:p>
            <a:fld id="{ECDC2865-D463-44AD-93D1-A925E346C680}" type="slidenum">
              <a:rPr lang="ru-RU" smtClean="0"/>
              <a:pPr/>
              <a:t>‹#›</a:t>
            </a:fld>
            <a:endParaRPr lang="ru-RU"/>
          </a:p>
        </p:txBody>
      </p:sp>
    </p:spTree>
    <p:extLst>
      <p:ext uri="{BB962C8B-B14F-4D97-AF65-F5344CB8AC3E}">
        <p14:creationId xmlns:p14="http://schemas.microsoft.com/office/powerpoint/2010/main" xmlns="" val="1654197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ransition spd="med">
    <p:fad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30596" y="2492896"/>
            <a:ext cx="7185820" cy="1557940"/>
          </a:xfrm>
        </p:spPr>
        <p:txBody>
          <a:bodyPr>
            <a:noAutofit/>
          </a:bodyPr>
          <a:lstStyle/>
          <a:p>
            <a:r>
              <a:rPr lang="ru-RU" sz="4400" b="1" dirty="0" smtClean="0">
                <a:effectLst>
                  <a:outerShdw blurRad="38100" dist="38100" dir="2700000" algn="tl">
                    <a:srgbClr val="000000">
                      <a:alpha val="43137"/>
                    </a:srgbClr>
                  </a:outerShdw>
                </a:effectLst>
              </a:rPr>
              <a:t>7 островов, захваченных животными</a:t>
            </a:r>
            <a:endParaRPr lang="ru-RU" sz="4400"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rmAutofit/>
          </a:bodyPr>
          <a:lstStyle/>
          <a:p>
            <a:r>
              <a:rPr lang="ru-RU" dirty="0" smtClean="0">
                <a:solidFill>
                  <a:schemeClr val="accent1">
                    <a:lumMod val="50000"/>
                  </a:schemeClr>
                </a:solidFill>
                <a:effectLst>
                  <a:outerShdw blurRad="38100" dist="38100" dir="2700000" algn="tl">
                    <a:srgbClr val="000000">
                      <a:alpha val="43137"/>
                    </a:srgbClr>
                  </a:outerShdw>
                </a:effectLst>
              </a:rPr>
              <a:t>На нашей планете существуют такие места, где отдельный вид животных начинает доминировать над остальной фауной… </a:t>
            </a:r>
            <a:endParaRPr lang="ru-RU" dirty="0">
              <a:solidFill>
                <a:schemeClr val="accent1">
                  <a:lumMod val="50000"/>
                </a:schemeClr>
              </a:solidFill>
              <a:effectLst>
                <a:outerShdw blurRad="38100" dist="38100" dir="2700000" algn="tl">
                  <a:srgbClr val="000000">
                    <a:alpha val="43137"/>
                  </a:srgbClr>
                </a:outerShdw>
              </a:effectLst>
            </a:endParaRPr>
          </a:p>
        </p:txBody>
      </p:sp>
      <p:pic>
        <p:nvPicPr>
          <p:cNvPr id="4" name="Рисунок 3" descr="(135).gif"/>
          <p:cNvPicPr>
            <a:picLocks noChangeAspect="1"/>
          </p:cNvPicPr>
          <p:nvPr/>
        </p:nvPicPr>
        <p:blipFill>
          <a:blip r:embed="rId3" cstate="print"/>
          <a:stretch>
            <a:fillRect/>
          </a:stretch>
        </p:blipFill>
        <p:spPr>
          <a:xfrm>
            <a:off x="251520" y="188640"/>
            <a:ext cx="3077650" cy="2492896"/>
          </a:xfrm>
          <a:prstGeom prst="rect">
            <a:avLst/>
          </a:prstGeom>
        </p:spPr>
      </p:pic>
      <p:pic>
        <p:nvPicPr>
          <p:cNvPr id="5" name="Рисунок 4" descr="74.gif"/>
          <p:cNvPicPr>
            <a:picLocks noChangeAspect="1"/>
          </p:cNvPicPr>
          <p:nvPr/>
        </p:nvPicPr>
        <p:blipFill>
          <a:blip r:embed="rId4" cstate="print"/>
          <a:stretch>
            <a:fillRect/>
          </a:stretch>
        </p:blipFill>
        <p:spPr>
          <a:xfrm>
            <a:off x="6948264" y="4941168"/>
            <a:ext cx="1907748" cy="1750889"/>
          </a:xfrm>
          <a:prstGeom prst="rect">
            <a:avLst/>
          </a:prstGeom>
        </p:spPr>
      </p:pic>
      <p:sp>
        <p:nvSpPr>
          <p:cNvPr id="6" name="TextBox 5"/>
          <p:cNvSpPr txBox="1"/>
          <p:nvPr/>
        </p:nvSpPr>
        <p:spPr>
          <a:xfrm>
            <a:off x="179512" y="6309320"/>
            <a:ext cx="1853008" cy="369332"/>
          </a:xfrm>
          <a:prstGeom prst="rect">
            <a:avLst/>
          </a:prstGeom>
          <a:noFill/>
        </p:spPr>
        <p:txBody>
          <a:bodyPr wrap="none" rtlCol="0">
            <a:spAutoFit/>
          </a:bodyPr>
          <a:lstStyle/>
          <a:p>
            <a:r>
              <a:rPr lang="en-US" dirty="0" smtClean="0"/>
              <a:t>www.zooclub.ru</a:t>
            </a:r>
            <a:endParaRPr lang="ru-RU"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692696"/>
            <a:ext cx="6449180" cy="5348667"/>
          </a:xfrm>
        </p:spPr>
        <p:txBody>
          <a:bodyPr>
            <a:noAutofit/>
          </a:bodyPr>
          <a:lstStyle/>
          <a:p>
            <a:r>
              <a:rPr lang="ru-RU" sz="2400" dirty="0" smtClean="0"/>
              <a:t>Сухопутные крабы вида </a:t>
            </a:r>
            <a:r>
              <a:rPr lang="ru-RU" sz="2400" dirty="0" err="1" smtClean="0"/>
              <a:t>Gecarcoidea</a:t>
            </a:r>
            <a:r>
              <a:rPr lang="ru-RU" sz="2400" dirty="0" smtClean="0"/>
              <a:t> </a:t>
            </a:r>
            <a:r>
              <a:rPr lang="ru-RU" sz="2400" dirty="0" err="1" smtClean="0"/>
              <a:t>natalis</a:t>
            </a:r>
            <a:r>
              <a:rPr lang="ru-RU" sz="2400" dirty="0" smtClean="0"/>
              <a:t> проживают исключительно на острове Рождества и Кокосовых островах в Индийском океане. Только на острове Рождества обитает около 43,7 миллионов взрослых особей красных крабов, которые в основном питаются опавшими листьями и цветами, но иногда другими животными, включая других красных крабов. </a:t>
            </a:r>
          </a:p>
          <a:p>
            <a:endParaRPr lang="ru-RU" sz="2400" dirty="0" smtClean="0"/>
          </a:p>
          <a:p>
            <a:r>
              <a:rPr lang="ru-RU" sz="2400" dirty="0" smtClean="0"/>
              <a:t>Они мигрируют из своих норок в океан и обратно, нередко создавая препятствия для пешеходов, водителей и поездов.</a:t>
            </a:r>
            <a:endParaRPr lang="ru-RU" sz="2400" dirty="0"/>
          </a:p>
        </p:txBody>
      </p:sp>
      <p:pic>
        <p:nvPicPr>
          <p:cNvPr id="4" name="Рисунок 3" descr="173.gif"/>
          <p:cNvPicPr>
            <a:picLocks noChangeAspect="1"/>
          </p:cNvPicPr>
          <p:nvPr/>
        </p:nvPicPr>
        <p:blipFill>
          <a:blip r:embed="rId2" cstate="print"/>
          <a:stretch>
            <a:fillRect/>
          </a:stretch>
        </p:blipFill>
        <p:spPr>
          <a:xfrm>
            <a:off x="6948264" y="5733256"/>
            <a:ext cx="1906094" cy="864096"/>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659160"/>
          </a:xfrm>
        </p:spPr>
        <p:txBody>
          <a:bodyPr/>
          <a:lstStyle/>
          <a:p>
            <a:pPr algn="ctr"/>
            <a:r>
              <a:rPr lang="ru-RU" b="1" dirty="0" smtClean="0">
                <a:effectLst>
                  <a:outerShdw blurRad="38100" dist="38100" dir="2700000" algn="tl">
                    <a:srgbClr val="000000">
                      <a:alpha val="43137"/>
                    </a:srgbClr>
                  </a:outerShdw>
                </a:effectLst>
              </a:rPr>
              <a:t>Остров </a:t>
            </a:r>
            <a:r>
              <a:rPr lang="ru-RU" b="1" dirty="0" err="1" smtClean="0">
                <a:effectLst>
                  <a:outerShdw blurRad="38100" dist="38100" dir="2700000" algn="tl">
                    <a:srgbClr val="000000">
                      <a:alpha val="43137"/>
                    </a:srgbClr>
                  </a:outerShdw>
                </a:effectLst>
              </a:rPr>
              <a:t>Гоф</a:t>
            </a:r>
            <a:r>
              <a:rPr lang="ru-RU" b="1" dirty="0" smtClean="0">
                <a:effectLst>
                  <a:outerShdw blurRad="38100" dist="38100" dir="2700000" algn="tl">
                    <a:srgbClr val="000000">
                      <a:alpha val="43137"/>
                    </a:srgbClr>
                  </a:outerShdw>
                </a:effectLst>
              </a:rPr>
              <a:t> – </a:t>
            </a:r>
            <a:r>
              <a:rPr lang="ru-RU" b="1" dirty="0" err="1" smtClean="0">
                <a:effectLst>
                  <a:outerShdw blurRad="38100" dist="38100" dir="2700000" algn="tl">
                    <a:srgbClr val="000000">
                      <a:alpha val="43137"/>
                    </a:srgbClr>
                  </a:outerShdw>
                </a:effectLst>
              </a:rPr>
              <a:t>остров</a:t>
            </a:r>
            <a:r>
              <a:rPr lang="ru-RU" b="1" dirty="0" smtClean="0">
                <a:effectLst>
                  <a:outerShdw blurRad="38100" dist="38100" dir="2700000" algn="tl">
                    <a:srgbClr val="000000">
                      <a:alpha val="43137"/>
                    </a:srgbClr>
                  </a:outerShdw>
                </a:effectLst>
              </a:rPr>
              <a:t> мышей</a:t>
            </a:r>
            <a:endParaRPr lang="ru-RU" b="1" dirty="0">
              <a:effectLst>
                <a:outerShdw blurRad="38100" dist="38100" dir="2700000" algn="tl">
                  <a:srgbClr val="000000">
                    <a:alpha val="43137"/>
                  </a:srgbClr>
                </a:outerShdw>
              </a:effectLst>
            </a:endParaRPr>
          </a:p>
        </p:txBody>
      </p:sp>
      <p:pic>
        <p:nvPicPr>
          <p:cNvPr id="4" name="Содержимое 3" descr="25320.jpg"/>
          <p:cNvPicPr>
            <a:picLocks noGrp="1" noChangeAspect="1"/>
          </p:cNvPicPr>
          <p:nvPr>
            <p:ph idx="1"/>
          </p:nvPr>
        </p:nvPicPr>
        <p:blipFill>
          <a:blip r:embed="rId2" cstate="print"/>
          <a:stretch>
            <a:fillRect/>
          </a:stretch>
        </p:blipFill>
        <p:spPr>
          <a:xfrm>
            <a:off x="395536" y="1700808"/>
            <a:ext cx="6648822" cy="4133351"/>
          </a:xfrm>
          <a:ln>
            <a:solidFill>
              <a:schemeClr val="accent1"/>
            </a:solidFill>
          </a:ln>
        </p:spPr>
      </p:pic>
      <p:sp>
        <p:nvSpPr>
          <p:cNvPr id="5" name="TextBox 4"/>
          <p:cNvSpPr txBox="1"/>
          <p:nvPr/>
        </p:nvSpPr>
        <p:spPr>
          <a:xfrm>
            <a:off x="395536" y="6021288"/>
            <a:ext cx="7272808" cy="369332"/>
          </a:xfrm>
          <a:prstGeom prst="rect">
            <a:avLst/>
          </a:prstGeom>
          <a:noFill/>
        </p:spPr>
        <p:txBody>
          <a:bodyPr wrap="square" rtlCol="0">
            <a:spAutoFit/>
          </a:bodyPr>
          <a:lstStyle/>
          <a:p>
            <a:r>
              <a:rPr lang="ru-RU" dirty="0" smtClean="0"/>
              <a:t>Слева - мышь с острова </a:t>
            </a:r>
            <a:r>
              <a:rPr lang="ru-RU" dirty="0" err="1" smtClean="0"/>
              <a:t>Гоф</a:t>
            </a:r>
            <a:r>
              <a:rPr lang="ru-RU" dirty="0" smtClean="0"/>
              <a:t>, справа - мышь с материка</a:t>
            </a:r>
            <a:endParaRPr lang="ru-RU"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548680"/>
            <a:ext cx="6449180" cy="5492683"/>
          </a:xfrm>
        </p:spPr>
        <p:txBody>
          <a:bodyPr>
            <a:normAutofit/>
          </a:bodyPr>
          <a:lstStyle/>
          <a:p>
            <a:r>
              <a:rPr lang="ru-RU" sz="2400" dirty="0" smtClean="0"/>
              <a:t>Остров Гофф – это практически прямоугольный остров длиной 13 км и шириной 7 км, который находится в южной части Атлантического океана. Этот остров населяют около 700 000 домовых мышей, которые когда-то сбежали с десантных кораблей. Эти мыши научились нападать на птиц, которые в 250 больше их.</a:t>
            </a:r>
            <a:endParaRPr lang="ru-RU" sz="2400" dirty="0"/>
          </a:p>
        </p:txBody>
      </p:sp>
      <p:pic>
        <p:nvPicPr>
          <p:cNvPr id="4" name="Рисунок 3" descr="173.gif"/>
          <p:cNvPicPr>
            <a:picLocks noChangeAspect="1"/>
          </p:cNvPicPr>
          <p:nvPr/>
        </p:nvPicPr>
        <p:blipFill>
          <a:blip r:embed="rId2" cstate="print"/>
          <a:stretch>
            <a:fillRect/>
          </a:stretch>
        </p:blipFill>
        <p:spPr>
          <a:xfrm>
            <a:off x="6948264" y="5733256"/>
            <a:ext cx="1906094" cy="864096"/>
          </a:xfrm>
          <a:prstGeom prst="rect">
            <a:avLst/>
          </a:prstGeo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731168"/>
          </a:xfrm>
        </p:spPr>
        <p:txBody>
          <a:bodyPr>
            <a:normAutofit fontScale="90000"/>
          </a:bodyPr>
          <a:lstStyle/>
          <a:p>
            <a:pPr algn="ctr"/>
            <a:r>
              <a:rPr lang="ru-RU" b="1" dirty="0" smtClean="0">
                <a:effectLst>
                  <a:outerShdw blurRad="38100" dist="38100" dir="2700000" algn="tl">
                    <a:srgbClr val="000000">
                      <a:alpha val="43137"/>
                    </a:srgbClr>
                  </a:outerShdw>
                </a:effectLst>
              </a:rPr>
              <a:t>Остров Гуам – остров пауков</a:t>
            </a:r>
            <a:endParaRPr lang="ru-RU" b="1" dirty="0">
              <a:effectLst>
                <a:outerShdw blurRad="38100" dist="38100" dir="2700000" algn="tl">
                  <a:srgbClr val="000000">
                    <a:alpha val="43137"/>
                  </a:srgbClr>
                </a:outerShdw>
              </a:effectLst>
            </a:endParaRPr>
          </a:p>
        </p:txBody>
      </p:sp>
      <p:pic>
        <p:nvPicPr>
          <p:cNvPr id="4" name="Содержимое 3" descr="25321.jpg"/>
          <p:cNvPicPr>
            <a:picLocks noGrp="1" noChangeAspect="1"/>
          </p:cNvPicPr>
          <p:nvPr>
            <p:ph idx="1"/>
          </p:nvPr>
        </p:nvPicPr>
        <p:blipFill>
          <a:blip r:embed="rId2" cstate="print"/>
          <a:stretch>
            <a:fillRect/>
          </a:stretch>
        </p:blipFill>
        <p:spPr>
          <a:xfrm>
            <a:off x="323528" y="1772816"/>
            <a:ext cx="6720830" cy="3808470"/>
          </a:xfrm>
          <a:ln>
            <a:solidFill>
              <a:schemeClr val="accent1"/>
            </a:solid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620688"/>
            <a:ext cx="6449180" cy="5420675"/>
          </a:xfrm>
        </p:spPr>
        <p:txBody>
          <a:bodyPr>
            <a:normAutofit/>
          </a:bodyPr>
          <a:lstStyle/>
          <a:p>
            <a:r>
              <a:rPr lang="ru-RU" sz="2800" dirty="0" smtClean="0"/>
              <a:t>Остров Гуам длиной 48 км, входит в состав США и находится на западе от Гавайев. За последнее время популяция паукообразных на острове выросла в 40 раз из-за того, что многие виды птиц, питающихся насекомыми, были съедены змеями вида коричневая </a:t>
            </a:r>
            <a:r>
              <a:rPr lang="ru-RU" sz="2800" dirty="0" err="1" smtClean="0"/>
              <a:t>бойга</a:t>
            </a:r>
            <a:r>
              <a:rPr lang="ru-RU" sz="2800" dirty="0" smtClean="0"/>
              <a:t>. Избавление от змей могло бы восстановить экологическое равновесие на Гуаме, но может создать другие проблемы.</a:t>
            </a:r>
            <a:endParaRPr lang="ru-RU" sz="2800" dirty="0"/>
          </a:p>
        </p:txBody>
      </p:sp>
      <p:pic>
        <p:nvPicPr>
          <p:cNvPr id="4" name="Рисунок 3" descr="173.gif"/>
          <p:cNvPicPr>
            <a:picLocks noChangeAspect="1"/>
          </p:cNvPicPr>
          <p:nvPr/>
        </p:nvPicPr>
        <p:blipFill>
          <a:blip r:embed="rId2" cstate="print"/>
          <a:stretch>
            <a:fillRect/>
          </a:stretch>
        </p:blipFill>
        <p:spPr>
          <a:xfrm>
            <a:off x="6948264" y="5733256"/>
            <a:ext cx="1906094" cy="864096"/>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332656"/>
            <a:ext cx="6449180" cy="1008112"/>
          </a:xfrm>
        </p:spPr>
        <p:txBody>
          <a:bodyPr>
            <a:normAutofit fontScale="90000"/>
          </a:bodyPr>
          <a:lstStyle/>
          <a:p>
            <a:pPr algn="ctr"/>
            <a:r>
              <a:rPr lang="ru-RU" b="1" dirty="0" smtClean="0">
                <a:effectLst>
                  <a:outerShdw blurRad="38100" dist="38100" dir="2700000" algn="tl">
                    <a:srgbClr val="000000">
                      <a:alpha val="43137"/>
                    </a:srgbClr>
                  </a:outerShdw>
                </a:effectLst>
              </a:rPr>
              <a:t>Остров Монтекристо – остров крыс</a:t>
            </a:r>
            <a:endParaRPr lang="ru-RU" b="1" dirty="0">
              <a:effectLst>
                <a:outerShdw blurRad="38100" dist="38100" dir="2700000" algn="tl">
                  <a:srgbClr val="000000">
                    <a:alpha val="43137"/>
                  </a:srgbClr>
                </a:outerShdw>
              </a:effectLst>
            </a:endParaRPr>
          </a:p>
        </p:txBody>
      </p:sp>
      <p:pic>
        <p:nvPicPr>
          <p:cNvPr id="4" name="Содержимое 3" descr="25322.jpg"/>
          <p:cNvPicPr>
            <a:picLocks noGrp="1" noChangeAspect="1"/>
          </p:cNvPicPr>
          <p:nvPr>
            <p:ph idx="1"/>
          </p:nvPr>
        </p:nvPicPr>
        <p:blipFill>
          <a:blip r:embed="rId2" cstate="print"/>
          <a:stretch>
            <a:fillRect/>
          </a:stretch>
        </p:blipFill>
        <p:spPr>
          <a:xfrm>
            <a:off x="323528" y="1700808"/>
            <a:ext cx="6792838" cy="4154953"/>
          </a:xfrm>
          <a:ln>
            <a:solidFill>
              <a:schemeClr val="accent1"/>
            </a:solid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692696"/>
            <a:ext cx="6449180" cy="5348667"/>
          </a:xfrm>
        </p:spPr>
        <p:txBody>
          <a:bodyPr>
            <a:normAutofit fontScale="92500"/>
          </a:bodyPr>
          <a:lstStyle/>
          <a:p>
            <a:r>
              <a:rPr lang="ru-RU" sz="2200" dirty="0" smtClean="0"/>
              <a:t>Остров Монтекристо – остров крыс. Этот остров известен больше всего благодаря Александру Дюма, как место, где припрятаны зарытые сокровища, но сейчас этот крошечный итальянский остров столкнулся с менее романтичной проблемой – нашествием черных крыс.</a:t>
            </a:r>
          </a:p>
          <a:p>
            <a:pPr>
              <a:buNone/>
            </a:pPr>
            <a:endParaRPr lang="ru-RU" sz="2200" dirty="0" smtClean="0"/>
          </a:p>
          <a:p>
            <a:r>
              <a:rPr lang="ru-RU" sz="2200" dirty="0" smtClean="0"/>
              <a:t>Необитаемый остров является природным заповедником, который сейчас захвачен тысячами черных крыс. Они прибыли на остров на лодках несколько лет назад и размножились. Сейчас власти предпринимают меры борьбы с ними. Биологи подсчитали, что на каждый квадратный метр здесь приходится по одной крысе.</a:t>
            </a:r>
          </a:p>
          <a:p>
            <a:endParaRPr lang="ru-RU" dirty="0"/>
          </a:p>
        </p:txBody>
      </p:sp>
      <p:pic>
        <p:nvPicPr>
          <p:cNvPr id="4" name="Рисунок 3" descr="173.gif"/>
          <p:cNvPicPr>
            <a:picLocks noChangeAspect="1"/>
          </p:cNvPicPr>
          <p:nvPr/>
        </p:nvPicPr>
        <p:blipFill>
          <a:blip r:embed="rId2" cstate="print"/>
          <a:stretch>
            <a:fillRect/>
          </a:stretch>
        </p:blipFill>
        <p:spPr>
          <a:xfrm>
            <a:off x="6948264" y="5733256"/>
            <a:ext cx="1906094" cy="864096"/>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659160"/>
          </a:xfrm>
        </p:spPr>
        <p:txBody>
          <a:bodyPr/>
          <a:lstStyle/>
          <a:p>
            <a:pPr algn="ctr"/>
            <a:r>
              <a:rPr lang="ru-RU" b="1" dirty="0" smtClean="0">
                <a:effectLst>
                  <a:outerShdw blurRad="38100" dist="38100" dir="2700000" algn="tl">
                    <a:srgbClr val="000000">
                      <a:alpha val="43137"/>
                    </a:srgbClr>
                  </a:outerShdw>
                </a:effectLst>
              </a:rPr>
              <a:t>Остров кошек</a:t>
            </a:r>
            <a:endParaRPr lang="ru-RU" b="1" dirty="0">
              <a:effectLst>
                <a:outerShdw blurRad="38100" dist="38100" dir="2700000" algn="tl">
                  <a:srgbClr val="000000">
                    <a:alpha val="43137"/>
                  </a:srgbClr>
                </a:outerShdw>
              </a:effectLst>
            </a:endParaRPr>
          </a:p>
        </p:txBody>
      </p:sp>
      <p:pic>
        <p:nvPicPr>
          <p:cNvPr id="4" name="Содержимое 3" descr="25315.jpg"/>
          <p:cNvPicPr>
            <a:picLocks noGrp="1" noChangeAspect="1"/>
          </p:cNvPicPr>
          <p:nvPr>
            <p:ph idx="1"/>
          </p:nvPr>
        </p:nvPicPr>
        <p:blipFill>
          <a:blip r:embed="rId2" cstate="print"/>
          <a:stretch>
            <a:fillRect/>
          </a:stretch>
        </p:blipFill>
        <p:spPr>
          <a:xfrm>
            <a:off x="539552" y="1484784"/>
            <a:ext cx="6293740" cy="4615409"/>
          </a:xfrm>
          <a:ln>
            <a:solidFill>
              <a:schemeClr val="accent1"/>
            </a:solid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476672"/>
            <a:ext cx="6449180" cy="5564691"/>
          </a:xfrm>
        </p:spPr>
        <p:txBody>
          <a:bodyPr>
            <a:normAutofit fontScale="92500"/>
          </a:bodyPr>
          <a:lstStyle/>
          <a:p>
            <a:r>
              <a:rPr lang="ru-RU" sz="2400" dirty="0" smtClean="0"/>
              <a:t>В начале 1800-х годов, остров </a:t>
            </a:r>
            <a:r>
              <a:rPr lang="ru-RU" sz="2400" dirty="0" err="1" smtClean="0"/>
              <a:t>Тасиро</a:t>
            </a:r>
            <a:r>
              <a:rPr lang="ru-RU" sz="2400" dirty="0" smtClean="0"/>
              <a:t> был любимым местом у рыбаков, которым здесь предоставлялось место для ночевки. Кошки следовали за ними в надежде на еду и со временем рыбаки полюбили кошек, считая, что их поведение предсказывают погоду и удачу на рыбалке.</a:t>
            </a:r>
          </a:p>
          <a:p>
            <a:endParaRPr lang="ru-RU" sz="2400" dirty="0" smtClean="0"/>
          </a:p>
          <a:p>
            <a:r>
              <a:rPr lang="ru-RU" sz="2400" dirty="0" smtClean="0"/>
              <a:t>Согласно легенде, однажды рыбак собирал камни для сетей и один из камней попал в кошку и убил ее. Рыбак похоронил животное и создал храм. Сейчас в префектуре </a:t>
            </a:r>
            <a:r>
              <a:rPr lang="ru-RU" sz="2400" dirty="0" err="1" smtClean="0"/>
              <a:t>Мияги</a:t>
            </a:r>
            <a:r>
              <a:rPr lang="ru-RU" sz="2400" dirty="0" smtClean="0"/>
              <a:t> есть около 10 храмов кошек. На острове же можно повстречать более 50 памятников, а также зданий в форме кошек.</a:t>
            </a:r>
          </a:p>
          <a:p>
            <a:endParaRPr lang="ru-RU" sz="2000" dirty="0"/>
          </a:p>
        </p:txBody>
      </p:sp>
      <p:pic>
        <p:nvPicPr>
          <p:cNvPr id="4" name="Рисунок 3" descr="173.gif"/>
          <p:cNvPicPr>
            <a:picLocks noChangeAspect="1"/>
          </p:cNvPicPr>
          <p:nvPr/>
        </p:nvPicPr>
        <p:blipFill>
          <a:blip r:embed="rId2" cstate="print"/>
          <a:stretch>
            <a:fillRect/>
          </a:stretch>
        </p:blipFill>
        <p:spPr>
          <a:xfrm>
            <a:off x="6948264" y="5733256"/>
            <a:ext cx="1906094" cy="864096"/>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476672"/>
            <a:ext cx="6449180" cy="5564691"/>
          </a:xfrm>
        </p:spPr>
        <p:txBody>
          <a:bodyPr>
            <a:noAutofit/>
          </a:bodyPr>
          <a:lstStyle/>
          <a:p>
            <a:r>
              <a:rPr lang="ru-RU" sz="2400" dirty="0" smtClean="0"/>
              <a:t>В настоящее время вход собакам на остров запрещен. Все кошки довольно дружелюбные, но дикие. Добраться до острова кошек можно на пароме и с тех пор, как о нем узнали в социальных сетях, его стало посещать все больше туристов. Для местных жителей кошки являются символом удачи и благополучия, особенно если их кормить и всячески за ними ухаживать. </a:t>
            </a:r>
            <a:endParaRPr lang="ru-RU" sz="2400" dirty="0"/>
          </a:p>
        </p:txBody>
      </p:sp>
      <p:pic>
        <p:nvPicPr>
          <p:cNvPr id="4" name="Рисунок 3" descr="173.gif"/>
          <p:cNvPicPr>
            <a:picLocks noChangeAspect="1"/>
          </p:cNvPicPr>
          <p:nvPr/>
        </p:nvPicPr>
        <p:blipFill>
          <a:blip r:embed="rId2" cstate="print"/>
          <a:stretch>
            <a:fillRect/>
          </a:stretch>
        </p:blipFill>
        <p:spPr>
          <a:xfrm>
            <a:off x="6948264" y="5733256"/>
            <a:ext cx="1906094" cy="864096"/>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731168"/>
          </a:xfrm>
        </p:spPr>
        <p:txBody>
          <a:bodyPr>
            <a:normAutofit fontScale="90000"/>
          </a:bodyPr>
          <a:lstStyle/>
          <a:p>
            <a:pPr algn="ctr"/>
            <a:r>
              <a:rPr lang="ru-RU" b="1" dirty="0" err="1" smtClean="0">
                <a:effectLst>
                  <a:outerShdw blurRad="38100" dist="38100" dir="2700000" algn="tl">
                    <a:srgbClr val="000000">
                      <a:alpha val="43137"/>
                    </a:srgbClr>
                  </a:outerShdw>
                </a:effectLst>
              </a:rPr>
              <a:t>Окуносима</a:t>
            </a:r>
            <a:r>
              <a:rPr lang="ru-RU" b="1" dirty="0" smtClean="0">
                <a:effectLst>
                  <a:outerShdw blurRad="38100" dist="38100" dir="2700000" algn="tl">
                    <a:srgbClr val="000000">
                      <a:alpha val="43137"/>
                    </a:srgbClr>
                  </a:outerShdw>
                </a:effectLst>
              </a:rPr>
              <a:t> – остров кроликов</a:t>
            </a:r>
            <a:endParaRPr lang="ru-RU" b="1" dirty="0">
              <a:effectLst>
                <a:outerShdw blurRad="38100" dist="38100" dir="2700000" algn="tl">
                  <a:srgbClr val="000000">
                    <a:alpha val="43137"/>
                  </a:srgbClr>
                </a:outerShdw>
              </a:effectLst>
            </a:endParaRPr>
          </a:p>
        </p:txBody>
      </p:sp>
      <p:pic>
        <p:nvPicPr>
          <p:cNvPr id="6" name="Содержимое 5" descr="25317.jpg"/>
          <p:cNvPicPr>
            <a:picLocks noGrp="1" noChangeAspect="1"/>
          </p:cNvPicPr>
          <p:nvPr>
            <p:ph idx="1"/>
          </p:nvPr>
        </p:nvPicPr>
        <p:blipFill>
          <a:blip r:embed="rId2" cstate="print"/>
          <a:stretch>
            <a:fillRect/>
          </a:stretch>
        </p:blipFill>
        <p:spPr>
          <a:xfrm>
            <a:off x="467544" y="1484784"/>
            <a:ext cx="6378946" cy="4784210"/>
          </a:xfrm>
          <a:ln>
            <a:solidFill>
              <a:schemeClr val="accent1"/>
            </a:solid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692696"/>
            <a:ext cx="6449180" cy="5348667"/>
          </a:xfrm>
        </p:spPr>
        <p:txBody>
          <a:bodyPr>
            <a:normAutofit/>
          </a:bodyPr>
          <a:lstStyle/>
          <a:p>
            <a:r>
              <a:rPr lang="ru-RU" sz="2400" dirty="0" err="1" smtClean="0"/>
              <a:t>Окуносима</a:t>
            </a:r>
            <a:r>
              <a:rPr lang="ru-RU" sz="2400" dirty="0" smtClean="0"/>
              <a:t> – это небольшой остров, который находится во Внутреннем Японском море, префектуры Хиросима в Японии. Неофициально его назвали островом кроликов (</a:t>
            </a:r>
            <a:r>
              <a:rPr lang="ru-RU" sz="2400" dirty="0" err="1" smtClean="0"/>
              <a:t>Usagi</a:t>
            </a:r>
            <a:r>
              <a:rPr lang="ru-RU" sz="2400" dirty="0" smtClean="0"/>
              <a:t> </a:t>
            </a:r>
            <a:r>
              <a:rPr lang="ru-RU" sz="2400" dirty="0" err="1" smtClean="0"/>
              <a:t>Shima</a:t>
            </a:r>
            <a:r>
              <a:rPr lang="ru-RU" sz="2400" dirty="0" smtClean="0"/>
              <a:t>), из-за того, что его населяет множество диких кроликов. Во времена Второй Мировой войны, кроликов использовали для тестирования химического оружия, которые позже были убиты после уничтожения лаборатории. Сейчас остров площадью 700 кв. метров населяет больше 300 ушастых жителей.</a:t>
            </a:r>
            <a:endParaRPr lang="ru-RU" sz="2400" dirty="0"/>
          </a:p>
        </p:txBody>
      </p:sp>
      <p:pic>
        <p:nvPicPr>
          <p:cNvPr id="4" name="Рисунок 3" descr="173.gif"/>
          <p:cNvPicPr>
            <a:picLocks noChangeAspect="1"/>
          </p:cNvPicPr>
          <p:nvPr/>
        </p:nvPicPr>
        <p:blipFill>
          <a:blip r:embed="rId2" cstate="print"/>
          <a:stretch>
            <a:fillRect/>
          </a:stretch>
        </p:blipFill>
        <p:spPr>
          <a:xfrm>
            <a:off x="6948264" y="5733256"/>
            <a:ext cx="1906094" cy="864096"/>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731168"/>
          </a:xfrm>
        </p:spPr>
        <p:txBody>
          <a:bodyPr/>
          <a:lstStyle/>
          <a:p>
            <a:pPr algn="ctr"/>
            <a:r>
              <a:rPr lang="ru-RU" b="1" dirty="0" smtClean="0">
                <a:effectLst>
                  <a:outerShdw blurRad="38100" dist="38100" dir="2700000" algn="tl">
                    <a:srgbClr val="000000">
                      <a:alpha val="43137"/>
                    </a:srgbClr>
                  </a:outerShdw>
                </a:effectLst>
              </a:rPr>
              <a:t>Остров </a:t>
            </a:r>
            <a:r>
              <a:rPr lang="ru-RU" b="1" dirty="0" err="1" smtClean="0">
                <a:effectLst>
                  <a:outerShdw blurRad="38100" dist="38100" dir="2700000" algn="tl">
                    <a:srgbClr val="000000">
                      <a:alpha val="43137"/>
                    </a:srgbClr>
                  </a:outerShdw>
                </a:effectLst>
              </a:rPr>
              <a:t>Кауаи</a:t>
            </a:r>
            <a:r>
              <a:rPr lang="ru-RU" b="1" dirty="0" smtClean="0">
                <a:effectLst>
                  <a:outerShdw blurRad="38100" dist="38100" dir="2700000" algn="tl">
                    <a:srgbClr val="000000">
                      <a:alpha val="43137"/>
                    </a:srgbClr>
                  </a:outerShdw>
                </a:effectLst>
              </a:rPr>
              <a:t> – </a:t>
            </a:r>
            <a:r>
              <a:rPr lang="ru-RU" b="1" dirty="0" err="1" smtClean="0">
                <a:effectLst>
                  <a:outerShdw blurRad="38100" dist="38100" dir="2700000" algn="tl">
                    <a:srgbClr val="000000">
                      <a:alpha val="43137"/>
                    </a:srgbClr>
                  </a:outerShdw>
                </a:effectLst>
              </a:rPr>
              <a:t>остров</a:t>
            </a:r>
            <a:r>
              <a:rPr lang="ru-RU" b="1" dirty="0" smtClean="0">
                <a:effectLst>
                  <a:outerShdw blurRad="38100" dist="38100" dir="2700000" algn="tl">
                    <a:srgbClr val="000000">
                      <a:alpha val="43137"/>
                    </a:srgbClr>
                  </a:outerShdw>
                </a:effectLst>
              </a:rPr>
              <a:t> кур</a:t>
            </a:r>
            <a:endParaRPr lang="ru-RU" b="1" dirty="0">
              <a:effectLst>
                <a:outerShdw blurRad="38100" dist="38100" dir="2700000" algn="tl">
                  <a:srgbClr val="000000">
                    <a:alpha val="43137"/>
                  </a:srgbClr>
                </a:outerShdw>
              </a:effectLst>
            </a:endParaRPr>
          </a:p>
        </p:txBody>
      </p:sp>
      <p:pic>
        <p:nvPicPr>
          <p:cNvPr id="4" name="Содержимое 3" descr="25318.jpg"/>
          <p:cNvPicPr>
            <a:picLocks noGrp="1" noChangeAspect="1"/>
          </p:cNvPicPr>
          <p:nvPr>
            <p:ph idx="1"/>
          </p:nvPr>
        </p:nvPicPr>
        <p:blipFill>
          <a:blip r:embed="rId2" cstate="print"/>
          <a:stretch>
            <a:fillRect/>
          </a:stretch>
        </p:blipFill>
        <p:spPr>
          <a:xfrm>
            <a:off x="467544" y="1628800"/>
            <a:ext cx="6519345" cy="4085456"/>
          </a:xfrm>
          <a:ln>
            <a:solidFill>
              <a:schemeClr val="accent1"/>
            </a:solid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8134" y="548680"/>
            <a:ext cx="6449180" cy="5492683"/>
          </a:xfrm>
        </p:spPr>
        <p:txBody>
          <a:bodyPr>
            <a:normAutofit/>
          </a:bodyPr>
          <a:lstStyle/>
          <a:p>
            <a:r>
              <a:rPr lang="ru-RU" sz="2400" dirty="0" err="1" smtClean="0"/>
              <a:t>Кауаи</a:t>
            </a:r>
            <a:r>
              <a:rPr lang="ru-RU" sz="2400" dirty="0" smtClean="0"/>
              <a:t> </a:t>
            </a:r>
            <a:r>
              <a:rPr lang="ru-RU" sz="2400" dirty="0" err="1" smtClean="0"/>
              <a:t>явлется</a:t>
            </a:r>
            <a:r>
              <a:rPr lang="ru-RU" sz="2400" dirty="0" smtClean="0"/>
              <a:t> местом обитания тысяч диких кур, у которых здесь нет природных хищников. Куры появились на Гавайских островах с первой волной полинезийских колонистов около 2000 лет назад. </a:t>
            </a:r>
          </a:p>
          <a:p>
            <a:endParaRPr lang="ru-RU" sz="2400" dirty="0" smtClean="0"/>
          </a:p>
          <a:p>
            <a:r>
              <a:rPr lang="ru-RU" sz="2400" dirty="0" smtClean="0"/>
              <a:t>Согласно другой версии, японцы привезли кур для еды и бойцовских петухов на остров, но ураган разрушил их клетки. Два вида скрестились, и получившийся гибрид оказался слишком жестким для еды, и потому сейчас куры свободно гуляют по острову.</a:t>
            </a:r>
          </a:p>
          <a:p>
            <a:endParaRPr lang="ru-RU" dirty="0" smtClean="0"/>
          </a:p>
        </p:txBody>
      </p:sp>
      <p:pic>
        <p:nvPicPr>
          <p:cNvPr id="4" name="Рисунок 3" descr="173.gif"/>
          <p:cNvPicPr>
            <a:picLocks noChangeAspect="1"/>
          </p:cNvPicPr>
          <p:nvPr/>
        </p:nvPicPr>
        <p:blipFill>
          <a:blip r:embed="rId2" cstate="print"/>
          <a:stretch>
            <a:fillRect/>
          </a:stretch>
        </p:blipFill>
        <p:spPr>
          <a:xfrm>
            <a:off x="6948264" y="5733256"/>
            <a:ext cx="1906094" cy="864096"/>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332656"/>
            <a:ext cx="6449180" cy="1008112"/>
          </a:xfrm>
        </p:spPr>
        <p:txBody>
          <a:bodyPr>
            <a:normAutofit fontScale="90000"/>
          </a:bodyPr>
          <a:lstStyle/>
          <a:p>
            <a:pPr algn="ctr"/>
            <a:r>
              <a:rPr lang="ru-RU" b="1" dirty="0" smtClean="0">
                <a:effectLst>
                  <a:outerShdw blurRad="38100" dist="38100" dir="2700000" algn="tl">
                    <a:srgbClr val="000000">
                      <a:alpha val="43137"/>
                    </a:srgbClr>
                  </a:outerShdw>
                </a:effectLst>
              </a:rPr>
              <a:t>Остров Рождества - остров крабов</a:t>
            </a:r>
            <a:endParaRPr lang="ru-RU" b="1" dirty="0">
              <a:effectLst>
                <a:outerShdw blurRad="38100" dist="38100" dir="2700000" algn="tl">
                  <a:srgbClr val="000000">
                    <a:alpha val="43137"/>
                  </a:srgbClr>
                </a:outerShdw>
              </a:effectLst>
            </a:endParaRPr>
          </a:p>
        </p:txBody>
      </p:sp>
      <p:pic>
        <p:nvPicPr>
          <p:cNvPr id="4" name="Содержимое 3" descr="25319.jpg"/>
          <p:cNvPicPr>
            <a:picLocks noGrp="1" noChangeAspect="1"/>
          </p:cNvPicPr>
          <p:nvPr>
            <p:ph idx="1"/>
          </p:nvPr>
        </p:nvPicPr>
        <p:blipFill>
          <a:blip r:embed="rId2" cstate="print"/>
          <a:stretch>
            <a:fillRect/>
          </a:stretch>
        </p:blipFill>
        <p:spPr>
          <a:xfrm>
            <a:off x="539552" y="1700808"/>
            <a:ext cx="6344786" cy="4494223"/>
          </a:xfrm>
          <a:ln>
            <a:solidFill>
              <a:schemeClr val="accent1"/>
            </a:solidFill>
          </a:ln>
        </p:spPr>
      </p:pic>
    </p:spTree>
  </p:cSld>
  <p:clrMapOvr>
    <a:masterClrMapping/>
  </p:clrMapOvr>
  <p:transition spd="med">
    <p:fade/>
  </p:transition>
</p:sld>
</file>

<file path=ppt/theme/theme1.xml><?xml version="1.0" encoding="utf-8"?>
<a:theme xmlns:a="http://schemas.openxmlformats.org/drawingml/2006/main" name="Тема10">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2.xml><?xml version="1.0" encoding="utf-8"?>
<a:theme xmlns:a="http://schemas.openxmlformats.org/drawingml/2006/main" name="Тема6">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3.xml><?xml version="1.0" encoding="utf-8"?>
<a:theme xmlns:a="http://schemas.openxmlformats.org/drawingml/2006/main" name="Тема7">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4.xml><?xml version="1.0" encoding="utf-8"?>
<a:theme xmlns:a="http://schemas.openxmlformats.org/drawingml/2006/main" name="ms_pptprojoverview_tp01018456">
  <a:themeElements>
    <a:clrScheme name="ms_pptprojoverview_tp01018456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ms_pptprojoverview_tp01018456">
      <a:majorFont>
        <a:latin typeface="Trebuchet MS"/>
        <a:ea typeface=""/>
        <a:cs typeface=""/>
      </a:majorFont>
      <a:minorFont>
        <a:latin typeface="Trebuchet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s_pptprojoverview_tp01018456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ms_pptprojoverview_tp01018456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ms_pptprojoverview_tp01018456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2">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SalesStrategy_FacetGreenTheme_16x9_TP103418064" id="{D87256E1-9872-493E-B720-92FCF51AA491}" vid="{31F67606-90CF-4D61-9B50-ABDC4CD7DD71}"/>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Тема10</Template>
  <TotalTime>33</TotalTime>
  <Words>650</Words>
  <Application>Microsoft Office PowerPoint</Application>
  <PresentationFormat>Экран (4:3)</PresentationFormat>
  <Paragraphs>29</Paragraphs>
  <Slides>16</Slides>
  <Notes>1</Notes>
  <HiddenSlides>0</HiddenSlides>
  <MMClips>0</MMClips>
  <ScaleCrop>false</ScaleCrop>
  <HeadingPairs>
    <vt:vector size="4" baseType="variant">
      <vt:variant>
        <vt:lpstr>Тема</vt:lpstr>
      </vt:variant>
      <vt:variant>
        <vt:i4>6</vt:i4>
      </vt:variant>
      <vt:variant>
        <vt:lpstr>Заголовки слайдов</vt:lpstr>
      </vt:variant>
      <vt:variant>
        <vt:i4>16</vt:i4>
      </vt:variant>
    </vt:vector>
  </HeadingPairs>
  <TitlesOfParts>
    <vt:vector size="22" baseType="lpstr">
      <vt:lpstr>Тема10</vt:lpstr>
      <vt:lpstr>Тема6</vt:lpstr>
      <vt:lpstr>Тема7</vt:lpstr>
      <vt:lpstr>ms_pptprojoverview_tp01018456</vt:lpstr>
      <vt:lpstr>Тема Office</vt:lpstr>
      <vt:lpstr>Тема2</vt:lpstr>
      <vt:lpstr>7 островов, захваченных животными</vt:lpstr>
      <vt:lpstr>Остров кошек</vt:lpstr>
      <vt:lpstr>Слайд 3</vt:lpstr>
      <vt:lpstr>Слайд 4</vt:lpstr>
      <vt:lpstr>Окуносима – остров кроликов</vt:lpstr>
      <vt:lpstr>Слайд 6</vt:lpstr>
      <vt:lpstr>Остров Кауаи – остров кур</vt:lpstr>
      <vt:lpstr>Слайд 8</vt:lpstr>
      <vt:lpstr>Остров Рождества - остров крабов</vt:lpstr>
      <vt:lpstr>Слайд 10</vt:lpstr>
      <vt:lpstr>Остров Гоф – остров мышей</vt:lpstr>
      <vt:lpstr>Слайд 12</vt:lpstr>
      <vt:lpstr>Остров Гуам – остров пауков</vt:lpstr>
      <vt:lpstr>Слайд 14</vt:lpstr>
      <vt:lpstr>Остров Монтекристо – остров крыс</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островов, захваченных животными</dc:title>
  <dc:subject>Распространение животных</dc:subject>
  <dc:creator>www.zooclub.ru</dc:creator>
  <cp:keywords>животные</cp:keywords>
  <dc:description>Данная презентация может быть использована в личных целях, но не может быть опубликована в интернете на других сайтах. Текст презентации опубликован по адресу 
http://www.zooclub.ru/world/?id=127193.shtml </dc:description>
  <cp:lastModifiedBy>user1</cp:lastModifiedBy>
  <cp:revision>6</cp:revision>
  <dcterms:created xsi:type="dcterms:W3CDTF">2016-06-13T11:34:02Z</dcterms:created>
  <dcterms:modified xsi:type="dcterms:W3CDTF">2016-07-11T07:52:25Z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