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 id="2147483735" r:id="rId7"/>
    <p:sldMasterId id="2147483748" r:id="rId8"/>
    <p:sldMasterId id="2147483750" r:id="rId9"/>
    <p:sldMasterId id="2147483752" r:id="rId10"/>
    <p:sldMasterId id="2147483764" r:id="rId11"/>
    <p:sldMasterId id="2147483766" r:id="rId12"/>
    <p:sldMasterId id="2147483776" r:id="rId13"/>
  </p:sldMasterIdLst>
  <p:notesMasterIdLst>
    <p:notesMasterId r:id="rId36"/>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FE9CB-7721-45D7-85D1-3CCB95B6D4DA}" type="datetimeFigureOut">
              <a:rPr lang="ru-RU" smtClean="0"/>
              <a:pPr/>
              <a:t>03.02.2016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0E4F0-AAF1-4478-AD75-D231F9D516B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http://www.zooclub.ru/zanim/10_mifov_o_zhivotnyh.shtml</a:t>
            </a:r>
            <a:endParaRPr lang="ru-RU" dirty="0"/>
          </a:p>
        </p:txBody>
      </p:sp>
      <p:sp>
        <p:nvSpPr>
          <p:cNvPr id="4" name="Номер слайда 3"/>
          <p:cNvSpPr>
            <a:spLocks noGrp="1"/>
          </p:cNvSpPr>
          <p:nvPr>
            <p:ph type="sldNum" sz="quarter" idx="10"/>
          </p:nvPr>
        </p:nvSpPr>
        <p:spPr/>
        <p:txBody>
          <a:bodyPr/>
          <a:lstStyle/>
          <a:p>
            <a:fld id="{87C0E4F0-AAF1-4478-AD75-D231F9D516BB}"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18</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20</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http://www.zooclub.ru/zanim/10_mifov_o_zhivotnyh.shtml</a:t>
            </a:r>
            <a:endParaRPr lang="ru-RU" dirty="0" smtClean="0"/>
          </a:p>
        </p:txBody>
      </p:sp>
      <p:sp>
        <p:nvSpPr>
          <p:cNvPr id="4" name="Номер слайда 3"/>
          <p:cNvSpPr>
            <a:spLocks noGrp="1"/>
          </p:cNvSpPr>
          <p:nvPr>
            <p:ph type="sldNum" sz="quarter" idx="10"/>
          </p:nvPr>
        </p:nvSpPr>
        <p:spPr/>
        <p:txBody>
          <a:bodyPr/>
          <a:lstStyle/>
          <a:p>
            <a:fld id="{87C0E4F0-AAF1-4478-AD75-D231F9D516BB}"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 xmlns:a14="http://schemas.microsoft.com/office/drawing/2010/main"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 xmlns:p14="http://schemas.microsoft.com/office/powerpoint/2010/main" val="2942361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3536256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 сверху, смешанная с подписями">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lang="ru-RU" sz="2000" i="0"/>
            </a:lvl1pPr>
            <a:extLst/>
          </a:lstStyle>
          <a:p>
            <a:pPr lvl="0"/>
            <a:r>
              <a:rPr kumimoji="0" lang="ru-RU"/>
              <a:t>Надпись</a:t>
            </a:r>
          </a:p>
        </p:txBody>
      </p:sp>
      <p:sp>
        <p:nvSpPr>
          <p:cNvPr id="5" name="Rectangle 4"/>
          <p:cNvSpPr>
            <a:spLocks noGrp="1"/>
          </p:cNvSpPr>
          <p:nvPr>
            <p:ph type="dt" sz="half" idx="14"/>
          </p:nvPr>
        </p:nvSpPr>
        <p:spPr/>
        <p:txBody>
          <a:bodyPr/>
          <a:lstStyle>
            <a:extLst/>
          </a:lstStyle>
          <a:p>
            <a:fld id="{91934A75-8E52-44F7-BD7A-23DAF00B0024}" type="datetimeFigureOut">
              <a:rPr lang="ru-RU" smtClean="0"/>
              <a:pPr/>
              <a:t>03.02.2016</a:t>
            </a:fld>
            <a:endParaRPr lang="ru-RU"/>
          </a:p>
        </p:txBody>
      </p:sp>
      <p:sp>
        <p:nvSpPr>
          <p:cNvPr id="6" name="Rectangle 5"/>
          <p:cNvSpPr>
            <a:spLocks noGrp="1"/>
          </p:cNvSpPr>
          <p:nvPr>
            <p:ph type="sldNum" sz="quarter" idx="15"/>
          </p:nvPr>
        </p:nvSpPr>
        <p:spPr/>
        <p:txBody>
          <a:bodyPr/>
          <a:lstStyle>
            <a:extLst/>
          </a:lstStyle>
          <a:p>
            <a:fld id="{D33657E8-550F-40FC-B610-F1A504C3291E}" type="slidenum">
              <a:rPr lang="ru-RU" smtClean="0"/>
              <a:pPr/>
              <a:t>‹#›</a:t>
            </a:fld>
            <a:endParaRPr lang="ru-RU"/>
          </a:p>
        </p:txBody>
      </p:sp>
      <p:sp>
        <p:nvSpPr>
          <p:cNvPr id="7" name="Rectangle 6"/>
          <p:cNvSpPr>
            <a:spLocks noGrp="1"/>
          </p:cNvSpPr>
          <p:nvPr>
            <p:ph type="ftr" sz="quarter" idx="16"/>
          </p:nvPr>
        </p:nvSpPr>
        <p:spPr/>
        <p:txBody>
          <a:bodyPr/>
          <a:lstStyle>
            <a:extLst/>
          </a:lstStyle>
          <a:p>
            <a:endParaRPr lang="ru-RU"/>
          </a:p>
        </p:txBody>
      </p:sp>
    </p:spTree>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 сверху, книжная с подписями">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lang="ru-RU" sz="2000" baseline="0"/>
            </a:lvl1pPr>
            <a:extLst/>
          </a:lstStyle>
          <a:p>
            <a:pPr lvl="0"/>
            <a:r>
              <a:rPr kumimoji="0" lang="ru-RU"/>
              <a:t>Надпись</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lang="ru-RU" sz="2000" baseline="0"/>
            </a:lvl1pPr>
            <a:extLst/>
          </a:lstStyle>
          <a:p>
            <a:pPr lvl="0"/>
            <a:r>
              <a:rPr kumimoji="0" lang="ru-RU"/>
              <a:t>Надпись</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lang="ru-RU" sz="2000" baseline="0"/>
            </a:lvl1pPr>
            <a:extLst/>
          </a:lstStyle>
          <a:p>
            <a:pPr lvl="0"/>
            <a:r>
              <a:rPr kumimoji="0" lang="ru-RU"/>
              <a:t>Надпись</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ru-RU"/>
          </a:p>
        </p:txBody>
      </p:sp>
      <p:sp>
        <p:nvSpPr>
          <p:cNvPr id="9" name="Rectangle 8"/>
          <p:cNvSpPr>
            <a:spLocks noGrp="1"/>
          </p:cNvSpPr>
          <p:nvPr>
            <p:ph type="dt" sz="half" idx="16"/>
          </p:nvPr>
        </p:nvSpPr>
        <p:spPr/>
        <p:txBody>
          <a:bodyPr/>
          <a:lstStyle>
            <a:extLst/>
          </a:lstStyle>
          <a:p>
            <a:fld id="{91934A75-8E52-44F7-BD7A-23DAF00B0024}" type="datetimeFigureOut">
              <a:rPr lang="ru-RU" smtClean="0"/>
              <a:pPr/>
              <a:t>03.02.2016</a:t>
            </a:fld>
            <a:endParaRPr lang="ru-RU"/>
          </a:p>
        </p:txBody>
      </p:sp>
      <p:sp>
        <p:nvSpPr>
          <p:cNvPr id="11" name="Rectangle 10"/>
          <p:cNvSpPr>
            <a:spLocks noGrp="1"/>
          </p:cNvSpPr>
          <p:nvPr>
            <p:ph type="sldNum" sz="quarter" idx="17"/>
          </p:nvPr>
        </p:nvSpPr>
        <p:spPr/>
        <p:txBody>
          <a:bodyPr/>
          <a:lstStyle>
            <a:extLst/>
          </a:lstStyle>
          <a:p>
            <a:fld id="{D33657E8-550F-40FC-B610-F1A504C3291E}" type="slidenum">
              <a:rPr lang="ru-RU" smtClean="0"/>
              <a:pPr/>
              <a:t>‹#›</a:t>
            </a:fld>
            <a:endParaRPr lang="ru-RU"/>
          </a:p>
        </p:txBody>
      </p:sp>
      <p:sp>
        <p:nvSpPr>
          <p:cNvPr id="12" name="Rectangle 11"/>
          <p:cNvSpPr>
            <a:spLocks noGrp="1"/>
          </p:cNvSpPr>
          <p:nvPr>
            <p:ph type="ftr" sz="quarter" idx="18"/>
          </p:nvPr>
        </p:nvSpPr>
        <p:spPr/>
        <p:txBody>
          <a:bodyPr/>
          <a:lstStyle>
            <a:extLst/>
          </a:lstStyle>
          <a:p>
            <a:endParaRPr lang="ru-RU"/>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 сверху, альбомная с подписью">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lang="ru-RU" sz="2000" i="0"/>
            </a:lvl1pPr>
            <a:extLst/>
          </a:lstStyle>
          <a:p>
            <a:pPr lvl="0"/>
            <a:r>
              <a:rPr kumimoji="0" lang="ru-RU"/>
              <a:t>Надпись</a:t>
            </a:r>
          </a:p>
        </p:txBody>
      </p:sp>
      <p:sp>
        <p:nvSpPr>
          <p:cNvPr id="6" name="Rectangle 5"/>
          <p:cNvSpPr>
            <a:spLocks noGrp="1"/>
          </p:cNvSpPr>
          <p:nvPr>
            <p:ph type="dt" sz="half" idx="15"/>
          </p:nvPr>
        </p:nvSpPr>
        <p:spPr/>
        <p:txBody>
          <a:bodyPr/>
          <a:lstStyle>
            <a:extLst/>
          </a:lstStyle>
          <a:p>
            <a:fld id="{91934A75-8E52-44F7-BD7A-23DAF00B0024}" type="datetimeFigureOut">
              <a:rPr lang="ru-RU" smtClean="0"/>
              <a:pPr/>
              <a:t>03.02.2016</a:t>
            </a:fld>
            <a:endParaRPr lang="ru-RU"/>
          </a:p>
        </p:txBody>
      </p:sp>
      <p:sp>
        <p:nvSpPr>
          <p:cNvPr id="7" name="Rectangle 6"/>
          <p:cNvSpPr>
            <a:spLocks noGrp="1"/>
          </p:cNvSpPr>
          <p:nvPr>
            <p:ph type="sldNum" sz="quarter" idx="16"/>
          </p:nvPr>
        </p:nvSpPr>
        <p:spPr/>
        <p:txBody>
          <a:bodyPr/>
          <a:lstStyle>
            <a:extLst/>
          </a:lstStyle>
          <a:p>
            <a:fld id="{D33657E8-550F-40FC-B610-F1A504C3291E}" type="slidenum">
              <a:rPr lang="ru-RU" smtClean="0"/>
              <a:pPr/>
              <a:t>‹#›</a:t>
            </a:fld>
            <a:endParaRPr lang="ru-RU"/>
          </a:p>
        </p:txBody>
      </p:sp>
      <p:sp>
        <p:nvSpPr>
          <p:cNvPr id="8" name="Rectangle 7"/>
          <p:cNvSpPr>
            <a:spLocks noGrp="1"/>
          </p:cNvSpPr>
          <p:nvPr>
            <p:ph type="ftr" sz="quarter" idx="17"/>
          </p:nvPr>
        </p:nvSpPr>
        <p:spPr/>
        <p:txBody>
          <a:bodyPr/>
          <a:lstStyle>
            <a:extLst/>
          </a:lstStyle>
          <a:p>
            <a:endParaRPr lang="ru-RU"/>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 сверху, смешанная">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5" name="Rectangle 4"/>
          <p:cNvSpPr>
            <a:spLocks noGrp="1"/>
          </p:cNvSpPr>
          <p:nvPr>
            <p:ph type="dt" sz="half" idx="14"/>
          </p:nvPr>
        </p:nvSpPr>
        <p:spPr/>
        <p:txBody>
          <a:bodyPr/>
          <a:lstStyle>
            <a:extLst/>
          </a:lstStyle>
          <a:p>
            <a:fld id="{91934A75-8E52-44F7-BD7A-23DAF00B0024}" type="datetimeFigureOut">
              <a:rPr lang="ru-RU" smtClean="0"/>
              <a:pPr/>
              <a:t>03.02.2016</a:t>
            </a:fld>
            <a:endParaRPr lang="ru-RU"/>
          </a:p>
        </p:txBody>
      </p:sp>
      <p:sp>
        <p:nvSpPr>
          <p:cNvPr id="7" name="Rectangle 6"/>
          <p:cNvSpPr>
            <a:spLocks noGrp="1"/>
          </p:cNvSpPr>
          <p:nvPr>
            <p:ph type="sldNum" sz="quarter" idx="15"/>
          </p:nvPr>
        </p:nvSpPr>
        <p:spPr/>
        <p:txBody>
          <a:bodyPr/>
          <a:lstStyle>
            <a:extLst/>
          </a:lstStyle>
          <a:p>
            <a:fld id="{D33657E8-550F-40FC-B610-F1A504C3291E}" type="slidenum">
              <a:rPr lang="ru-RU" smtClean="0"/>
              <a:pPr/>
              <a:t>‹#›</a:t>
            </a:fld>
            <a:endParaRPr lang="ru-RU"/>
          </a:p>
        </p:txBody>
      </p:sp>
      <p:sp>
        <p:nvSpPr>
          <p:cNvPr id="8" name="Rectangle 7"/>
          <p:cNvSpPr>
            <a:spLocks noGrp="1"/>
          </p:cNvSpPr>
          <p:nvPr>
            <p:ph type="ftr" sz="quarter" idx="16"/>
          </p:nvPr>
        </p:nvSpPr>
        <p:spPr/>
        <p:txBody>
          <a:bodyPr/>
          <a:lstStyle>
            <a:extLst/>
          </a:lstStyle>
          <a:p>
            <a:endParaRPr lang="ru-RU"/>
          </a:p>
        </p:txBody>
      </p:sp>
    </p:spTree>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 сверху, книжная с подписями">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lang="ru-RU" sz="1600" baseline="0"/>
            </a:lvl1pPr>
            <a:extLst/>
          </a:lstStyle>
          <a:p>
            <a:pPr lvl="0"/>
            <a:r>
              <a:rPr kumimoji="0" lang="ru-RU"/>
              <a:t>Надпись</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lang="ru-RU" sz="1600" baseline="0"/>
            </a:lvl1pPr>
            <a:extLst/>
          </a:lstStyle>
          <a:p>
            <a:pPr lvl="0"/>
            <a:r>
              <a:rPr kumimoji="0" lang="ru-RU"/>
              <a:t>Надпись</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0" name="Rectangle 9"/>
          <p:cNvSpPr>
            <a:spLocks noGrp="1"/>
          </p:cNvSpPr>
          <p:nvPr>
            <p:ph type="dt" sz="half" idx="31"/>
          </p:nvPr>
        </p:nvSpPr>
        <p:spPr/>
        <p:txBody>
          <a:bodyPr/>
          <a:lstStyle>
            <a:extLst/>
          </a:lstStyle>
          <a:p>
            <a:fld id="{91934A75-8E52-44F7-BD7A-23DAF00B0024}" type="datetimeFigureOut">
              <a:rPr lang="ru-RU" smtClean="0"/>
              <a:pPr/>
              <a:t>03.02.2016</a:t>
            </a:fld>
            <a:endParaRPr lang="ru-RU"/>
          </a:p>
        </p:txBody>
      </p:sp>
      <p:sp>
        <p:nvSpPr>
          <p:cNvPr id="11" name="Rectangle 10"/>
          <p:cNvSpPr>
            <a:spLocks noGrp="1"/>
          </p:cNvSpPr>
          <p:nvPr>
            <p:ph type="sldNum" sz="quarter" idx="32"/>
          </p:nvPr>
        </p:nvSpPr>
        <p:spPr/>
        <p:txBody>
          <a:bodyPr/>
          <a:lstStyle>
            <a:extLst/>
          </a:lstStyle>
          <a:p>
            <a:fld id="{D33657E8-550F-40FC-B610-F1A504C3291E}" type="slidenum">
              <a:rPr lang="ru-RU" smtClean="0"/>
              <a:pPr/>
              <a:t>‹#›</a:t>
            </a:fld>
            <a:endParaRPr lang="ru-RU"/>
          </a:p>
        </p:txBody>
      </p:sp>
      <p:sp>
        <p:nvSpPr>
          <p:cNvPr id="12" name="Rectangle 11"/>
          <p:cNvSpPr>
            <a:spLocks noGrp="1"/>
          </p:cNvSpPr>
          <p:nvPr>
            <p:ph type="ftr" sz="quarter" idx="33"/>
          </p:nvPr>
        </p:nvSpPr>
        <p:spPr/>
        <p:txBody>
          <a:bodyPr/>
          <a:lstStyle>
            <a:extLst/>
          </a:lstStyle>
          <a:p>
            <a:endParaRPr lang="ru-RU"/>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4 сверху, альбомная с подписями">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0" name="Rectangle 9"/>
          <p:cNvSpPr>
            <a:spLocks noGrp="1"/>
          </p:cNvSpPr>
          <p:nvPr>
            <p:ph type="dt" sz="half" idx="25"/>
          </p:nvPr>
        </p:nvSpPr>
        <p:spPr/>
        <p:txBody>
          <a:bodyPr/>
          <a:lstStyle>
            <a:extLst/>
          </a:lstStyle>
          <a:p>
            <a:fld id="{91934A75-8E52-44F7-BD7A-23DAF00B0024}" type="datetimeFigureOut">
              <a:rPr lang="ru-RU" smtClean="0"/>
              <a:pPr/>
              <a:t>03.02.2016</a:t>
            </a:fld>
            <a:endParaRPr lang="ru-RU"/>
          </a:p>
        </p:txBody>
      </p:sp>
      <p:sp>
        <p:nvSpPr>
          <p:cNvPr id="11" name="Rectangle 10"/>
          <p:cNvSpPr>
            <a:spLocks noGrp="1"/>
          </p:cNvSpPr>
          <p:nvPr>
            <p:ph type="sldNum" sz="quarter" idx="26"/>
          </p:nvPr>
        </p:nvSpPr>
        <p:spPr/>
        <p:txBody>
          <a:bodyPr/>
          <a:lstStyle>
            <a:extLst/>
          </a:lstStyle>
          <a:p>
            <a:fld id="{D33657E8-550F-40FC-B610-F1A504C3291E}" type="slidenum">
              <a:rPr lang="ru-RU" smtClean="0"/>
              <a:pPr/>
              <a:t>‹#›</a:t>
            </a:fld>
            <a:endParaRPr lang="ru-RU"/>
          </a:p>
        </p:txBody>
      </p:sp>
      <p:sp>
        <p:nvSpPr>
          <p:cNvPr id="12" name="Rectangle 11"/>
          <p:cNvSpPr>
            <a:spLocks noGrp="1"/>
          </p:cNvSpPr>
          <p:nvPr>
            <p:ph type="ftr" sz="quarter" idx="27"/>
          </p:nvPr>
        </p:nvSpPr>
        <p:spPr/>
        <p:txBody>
          <a:bodyPr/>
          <a:lstStyle>
            <a:extLst/>
          </a:lstStyle>
          <a:p>
            <a:endParaRPr lang="ru-RU"/>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4 сверху, книжная с большой подписью">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lang="ru-RU" sz="2800" baseline="0"/>
            </a:lvl1pPr>
            <a:extLst/>
          </a:lstStyle>
          <a:p>
            <a:pPr lvl="0"/>
            <a:r>
              <a:rPr kumimoji="0" lang="ru-RU"/>
              <a:t>Надпись</a:t>
            </a:r>
          </a:p>
        </p:txBody>
      </p:sp>
      <p:sp>
        <p:nvSpPr>
          <p:cNvPr id="7" name="Rectangle 6"/>
          <p:cNvSpPr>
            <a:spLocks noGrp="1"/>
          </p:cNvSpPr>
          <p:nvPr>
            <p:ph type="dt" sz="half" idx="33"/>
          </p:nvPr>
        </p:nvSpPr>
        <p:spPr/>
        <p:txBody>
          <a:bodyPr/>
          <a:lstStyle>
            <a:extLst/>
          </a:lstStyle>
          <a:p>
            <a:fld id="{91934A75-8E52-44F7-BD7A-23DAF00B0024}" type="datetimeFigureOut">
              <a:rPr lang="ru-RU" smtClean="0"/>
              <a:pPr/>
              <a:t>03.02.2016</a:t>
            </a:fld>
            <a:endParaRPr lang="ru-RU"/>
          </a:p>
        </p:txBody>
      </p:sp>
      <p:sp>
        <p:nvSpPr>
          <p:cNvPr id="8" name="Rectangle 7"/>
          <p:cNvSpPr>
            <a:spLocks noGrp="1"/>
          </p:cNvSpPr>
          <p:nvPr>
            <p:ph type="sldNum" sz="quarter" idx="34"/>
          </p:nvPr>
        </p:nvSpPr>
        <p:spPr/>
        <p:txBody>
          <a:bodyPr/>
          <a:lstStyle>
            <a:extLst/>
          </a:lstStyle>
          <a:p>
            <a:fld id="{D33657E8-550F-40FC-B610-F1A504C3291E}" type="slidenum">
              <a:rPr lang="ru-RU" smtClean="0"/>
              <a:pPr/>
              <a:t>‹#›</a:t>
            </a:fld>
            <a:endParaRPr lang="ru-RU"/>
          </a:p>
        </p:txBody>
      </p:sp>
      <p:sp>
        <p:nvSpPr>
          <p:cNvPr id="9" name="Rectangle 8"/>
          <p:cNvSpPr>
            <a:spLocks noGrp="1"/>
          </p:cNvSpPr>
          <p:nvPr>
            <p:ph type="ftr" sz="quarter" idx="35"/>
          </p:nvPr>
        </p:nvSpPr>
        <p:spPr/>
        <p:txBody>
          <a:bodyPr/>
          <a:lstStyle>
            <a:extLst/>
          </a:lstStyle>
          <a:p>
            <a:endParaRPr lang="ru-RU"/>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4 сверху: 1 книжная и 3 альбомных">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6" name="Rectangle 5"/>
          <p:cNvSpPr>
            <a:spLocks noGrp="1"/>
          </p:cNvSpPr>
          <p:nvPr>
            <p:ph type="dt" sz="half" idx="24"/>
          </p:nvPr>
        </p:nvSpPr>
        <p:spPr/>
        <p:txBody>
          <a:bodyPr/>
          <a:lstStyle>
            <a:extLst/>
          </a:lstStyle>
          <a:p>
            <a:fld id="{91934A75-8E52-44F7-BD7A-23DAF00B0024}" type="datetimeFigureOut">
              <a:rPr lang="ru-RU" smtClean="0"/>
              <a:pPr/>
              <a:t>03.02.2016</a:t>
            </a:fld>
            <a:endParaRPr lang="ru-RU"/>
          </a:p>
        </p:txBody>
      </p:sp>
      <p:sp>
        <p:nvSpPr>
          <p:cNvPr id="7" name="Rectangle 6"/>
          <p:cNvSpPr>
            <a:spLocks noGrp="1"/>
          </p:cNvSpPr>
          <p:nvPr>
            <p:ph type="sldNum" sz="quarter" idx="25"/>
          </p:nvPr>
        </p:nvSpPr>
        <p:spPr/>
        <p:txBody>
          <a:bodyPr/>
          <a:lstStyle>
            <a:extLst/>
          </a:lstStyle>
          <a:p>
            <a:fld id="{D33657E8-550F-40FC-B610-F1A504C3291E}" type="slidenum">
              <a:rPr lang="ru-RU" smtClean="0"/>
              <a:pPr/>
              <a:t>‹#›</a:t>
            </a:fld>
            <a:endParaRPr lang="ru-RU"/>
          </a:p>
        </p:txBody>
      </p:sp>
      <p:sp>
        <p:nvSpPr>
          <p:cNvPr id="8" name="Rectangle 7"/>
          <p:cNvSpPr>
            <a:spLocks noGrp="1"/>
          </p:cNvSpPr>
          <p:nvPr>
            <p:ph type="ftr" sz="quarter" idx="26"/>
          </p:nvPr>
        </p:nvSpPr>
        <p:spPr/>
        <p:txBody>
          <a:bodyPr/>
          <a:lstStyle>
            <a:extLst/>
          </a:lstStyle>
          <a:p>
            <a:endParaRPr lang="ru-RU"/>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5 сверху: 3 альбомных и 2 книжных">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7" name="Rectangle 6"/>
          <p:cNvSpPr>
            <a:spLocks noGrp="1"/>
          </p:cNvSpPr>
          <p:nvPr>
            <p:ph type="dt" sz="half" idx="29"/>
          </p:nvPr>
        </p:nvSpPr>
        <p:spPr/>
        <p:txBody>
          <a:bodyPr/>
          <a:lstStyle>
            <a:extLst/>
          </a:lstStyle>
          <a:p>
            <a:fld id="{91934A75-8E52-44F7-BD7A-23DAF00B0024}" type="datetimeFigureOut">
              <a:rPr lang="ru-RU" smtClean="0"/>
              <a:pPr/>
              <a:t>03.02.2016</a:t>
            </a:fld>
            <a:endParaRPr lang="ru-RU"/>
          </a:p>
        </p:txBody>
      </p:sp>
      <p:sp>
        <p:nvSpPr>
          <p:cNvPr id="8" name="Rectangle 7"/>
          <p:cNvSpPr>
            <a:spLocks noGrp="1"/>
          </p:cNvSpPr>
          <p:nvPr>
            <p:ph type="sldNum" sz="quarter" idx="30"/>
          </p:nvPr>
        </p:nvSpPr>
        <p:spPr/>
        <p:txBody>
          <a:bodyPr/>
          <a:lstStyle>
            <a:extLst/>
          </a:lstStyle>
          <a:p>
            <a:fld id="{D33657E8-550F-40FC-B610-F1A504C3291E}" type="slidenum">
              <a:rPr lang="ru-RU" smtClean="0"/>
              <a:pPr/>
              <a:t>‹#›</a:t>
            </a:fld>
            <a:endParaRPr lang="ru-RU"/>
          </a:p>
        </p:txBody>
      </p:sp>
      <p:sp>
        <p:nvSpPr>
          <p:cNvPr id="9" name="Rectangle 8"/>
          <p:cNvSpPr>
            <a:spLocks noGrp="1"/>
          </p:cNvSpPr>
          <p:nvPr>
            <p:ph type="ftr" sz="quarter" idx="31"/>
          </p:nvPr>
        </p:nvSpPr>
        <p:spPr/>
        <p:txBody>
          <a:bodyPr/>
          <a:lstStyle>
            <a:extLst/>
          </a:lstStyle>
          <a:p>
            <a:endParaRPr lang="ru-RU"/>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5 сверху: 3 книжных и 2 альбомных">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8" name="Rectangle 7"/>
          <p:cNvSpPr>
            <a:spLocks noGrp="1"/>
          </p:cNvSpPr>
          <p:nvPr>
            <p:ph type="dt" sz="half" idx="31"/>
          </p:nvPr>
        </p:nvSpPr>
        <p:spPr/>
        <p:txBody>
          <a:bodyPr/>
          <a:lstStyle>
            <a:extLst/>
          </a:lstStyle>
          <a:p>
            <a:fld id="{91934A75-8E52-44F7-BD7A-23DAF00B0024}" type="datetimeFigureOut">
              <a:rPr lang="ru-RU" smtClean="0"/>
              <a:pPr/>
              <a:t>03.02.2016</a:t>
            </a:fld>
            <a:endParaRPr lang="ru-RU"/>
          </a:p>
        </p:txBody>
      </p:sp>
      <p:sp>
        <p:nvSpPr>
          <p:cNvPr id="10" name="Rectangle 9"/>
          <p:cNvSpPr>
            <a:spLocks noGrp="1"/>
          </p:cNvSpPr>
          <p:nvPr>
            <p:ph type="sldNum" sz="quarter" idx="32"/>
          </p:nvPr>
        </p:nvSpPr>
        <p:spPr/>
        <p:txBody>
          <a:bodyPr/>
          <a:lstStyle>
            <a:extLst/>
          </a:lstStyle>
          <a:p>
            <a:fld id="{D33657E8-550F-40FC-B610-F1A504C3291E}" type="slidenum">
              <a:rPr lang="ru-RU" smtClean="0"/>
              <a:pPr/>
              <a:t>‹#›</a:t>
            </a:fld>
            <a:endParaRPr lang="ru-RU"/>
          </a:p>
        </p:txBody>
      </p:sp>
      <p:sp>
        <p:nvSpPr>
          <p:cNvPr id="11" name="Rectangle 10"/>
          <p:cNvSpPr>
            <a:spLocks noGrp="1"/>
          </p:cNvSpPr>
          <p:nvPr>
            <p:ph type="ftr" sz="quarter" idx="33"/>
          </p:nvPr>
        </p:nvSpPr>
        <p:spPr/>
        <p:txBody>
          <a:bodyPr/>
          <a:lstStyle>
            <a:extLst/>
          </a:lstStyle>
          <a:p>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13586516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Квадратная с подписью">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ru-RU" sz="2000" i="0">
                <a:solidFill>
                  <a:schemeClr val="tx2"/>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lang="ru-RU" sz="2000" i="0"/>
            </a:lvl1pPr>
            <a:extLst/>
          </a:lstStyle>
          <a:p>
            <a:pPr lvl="0"/>
            <a:r>
              <a:rPr kumimoji="0" lang="ru-RU"/>
              <a:t>Надпись</a:t>
            </a:r>
          </a:p>
        </p:txBody>
      </p:sp>
      <p:sp>
        <p:nvSpPr>
          <p:cNvPr id="8" name="Rectangle 7"/>
          <p:cNvSpPr>
            <a:spLocks noGrp="1"/>
          </p:cNvSpPr>
          <p:nvPr>
            <p:ph type="dt" sz="half" idx="16"/>
          </p:nvPr>
        </p:nvSpPr>
        <p:spPr/>
        <p:txBody>
          <a:bodyPr/>
          <a:lstStyle>
            <a:extLst/>
          </a:lstStyle>
          <a:p>
            <a:fld id="{91934A75-8E52-44F7-BD7A-23DAF00B0024}" type="datetimeFigureOut">
              <a:rPr lang="ru-RU" smtClean="0"/>
              <a:pPr/>
              <a:t>03.02.2016</a:t>
            </a:fld>
            <a:endParaRPr lang="ru-RU"/>
          </a:p>
        </p:txBody>
      </p:sp>
      <p:sp>
        <p:nvSpPr>
          <p:cNvPr id="9" name="Rectangle 8"/>
          <p:cNvSpPr>
            <a:spLocks noGrp="1"/>
          </p:cNvSpPr>
          <p:nvPr>
            <p:ph type="sldNum" sz="quarter" idx="17"/>
          </p:nvPr>
        </p:nvSpPr>
        <p:spPr/>
        <p:txBody>
          <a:bodyPr/>
          <a:lstStyle>
            <a:extLst/>
          </a:lstStyle>
          <a:p>
            <a:fld id="{D33657E8-550F-40FC-B610-F1A504C3291E}" type="slidenum">
              <a:rPr lang="ru-RU" smtClean="0"/>
              <a:pPr/>
              <a:t>‹#›</a:t>
            </a:fld>
            <a:endParaRPr lang="ru-RU"/>
          </a:p>
        </p:txBody>
      </p:sp>
      <p:sp>
        <p:nvSpPr>
          <p:cNvPr id="10" name="Rectangle 9"/>
          <p:cNvSpPr>
            <a:spLocks noGrp="1"/>
          </p:cNvSpPr>
          <p:nvPr>
            <p:ph type="ftr" sz="quarter" idx="18"/>
          </p:nvPr>
        </p:nvSpPr>
        <p:spPr/>
        <p:txBody>
          <a:bodyPr/>
          <a:lstStyle>
            <a:extLst/>
          </a:lstStyle>
          <a:p>
            <a:endParaRPr lang="ru-RU"/>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 сверху, квадратная с подписью">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2"/>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ru-RU" sz="2000" i="0">
                <a:solidFill>
                  <a:schemeClr val="tx2"/>
                </a:solidFill>
                <a:latin typeface="+mn-lt"/>
                <a:ea typeface="+mn-ea"/>
                <a:cs typeface="+mn-cs"/>
              </a:defRPr>
            </a:lvl1pPr>
            <a:extLst/>
          </a:lstStyle>
          <a:p>
            <a:pPr marL="0" marR="0" indent="1588" algn="ctr" eaLnBrk="1" latinLnBrk="0" hangingPunct="1"/>
            <a:r>
              <a:rPr lang="ru-RU" smtClean="0"/>
              <a:t>Вставка рисунка</a:t>
            </a:r>
            <a:endParaRP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ru-RU" sz="2000" i="0"/>
            </a:lvl1pPr>
            <a:extLst/>
          </a:lstStyle>
          <a:p>
            <a:pPr lvl="0"/>
            <a:r>
              <a:rPr kumimoji="0" lang="ru-RU"/>
              <a:t>Надпись</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ru-RU" sz="2000" i="0"/>
            </a:lvl1pPr>
            <a:extLst/>
          </a:lstStyle>
          <a:p>
            <a:pPr lvl="0"/>
            <a:r>
              <a:rPr kumimoji="0" lang="ru-RU"/>
              <a:t>Надпись</a:t>
            </a:r>
          </a:p>
        </p:txBody>
      </p:sp>
      <p:sp>
        <p:nvSpPr>
          <p:cNvPr id="10" name="Rectangle 9"/>
          <p:cNvSpPr>
            <a:spLocks noGrp="1"/>
          </p:cNvSpPr>
          <p:nvPr>
            <p:ph type="dt" sz="half" idx="17"/>
          </p:nvPr>
        </p:nvSpPr>
        <p:spPr/>
        <p:txBody>
          <a:bodyPr/>
          <a:lstStyle>
            <a:extLst/>
          </a:lstStyle>
          <a:p>
            <a:fld id="{91934A75-8E52-44F7-BD7A-23DAF00B0024}" type="datetimeFigureOut">
              <a:rPr lang="ru-RU" smtClean="0"/>
              <a:pPr/>
              <a:t>03.02.2016</a:t>
            </a:fld>
            <a:endParaRPr lang="ru-RU"/>
          </a:p>
        </p:txBody>
      </p:sp>
      <p:sp>
        <p:nvSpPr>
          <p:cNvPr id="11" name="Rectangle 10"/>
          <p:cNvSpPr>
            <a:spLocks noGrp="1"/>
          </p:cNvSpPr>
          <p:nvPr>
            <p:ph type="sldNum" sz="quarter" idx="18"/>
          </p:nvPr>
        </p:nvSpPr>
        <p:spPr/>
        <p:txBody>
          <a:bodyPr/>
          <a:lstStyle>
            <a:extLst/>
          </a:lstStyle>
          <a:p>
            <a:fld id="{D33657E8-550F-40FC-B610-F1A504C3291E}" type="slidenum">
              <a:rPr lang="ru-RU" smtClean="0"/>
              <a:pPr/>
              <a:t>‹#›</a:t>
            </a:fld>
            <a:endParaRPr lang="ru-RU"/>
          </a:p>
        </p:txBody>
      </p:sp>
      <p:sp>
        <p:nvSpPr>
          <p:cNvPr id="12" name="Rectangle 11"/>
          <p:cNvSpPr>
            <a:spLocks noGrp="1"/>
          </p:cNvSpPr>
          <p:nvPr>
            <p:ph type="ftr" sz="quarter" idx="19"/>
          </p:nvPr>
        </p:nvSpPr>
        <p:spPr/>
        <p:txBody>
          <a:bodyPr/>
          <a:lstStyle>
            <a:extLst/>
          </a:lstStyle>
          <a:p>
            <a:endParaRPr lang="ru-RU"/>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Панорама с подписью">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ru-RU" sz="2000" i="0">
                <a:solidFill>
                  <a:schemeClr val="tx2"/>
                </a:solidFill>
                <a:latin typeface="+mn-lt"/>
                <a:ea typeface="+mn-ea"/>
                <a:cs typeface="+mn-cs"/>
              </a:defRPr>
            </a:lvl1pPr>
            <a:extLst/>
          </a:lstStyle>
          <a:p>
            <a:pPr marL="0" marR="0" indent="0" algn="ctr" eaLnBrk="1" latinLnBrk="0" hangingPunct="1"/>
            <a:r>
              <a:rPr lang="ru-RU" smtClean="0"/>
              <a:t>Вставка рисунка</a:t>
            </a:r>
            <a:endParaRP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ru-RU" sz="2000" i="0"/>
            </a:lvl1pPr>
            <a:extLst/>
          </a:lstStyle>
          <a:p>
            <a:pPr lvl="0"/>
            <a:r>
              <a:rPr kumimoji="0" lang="ru-RU"/>
              <a:t>Надпись</a:t>
            </a:r>
          </a:p>
        </p:txBody>
      </p:sp>
      <p:sp>
        <p:nvSpPr>
          <p:cNvPr id="8" name="Rectangle 7"/>
          <p:cNvSpPr>
            <a:spLocks noGrp="1"/>
          </p:cNvSpPr>
          <p:nvPr>
            <p:ph type="dt" sz="half" idx="32"/>
          </p:nvPr>
        </p:nvSpPr>
        <p:spPr/>
        <p:txBody>
          <a:bodyPr/>
          <a:lstStyle>
            <a:extLst/>
          </a:lstStyle>
          <a:p>
            <a:fld id="{91934A75-8E52-44F7-BD7A-23DAF00B0024}" type="datetimeFigureOut">
              <a:rPr lang="ru-RU" smtClean="0"/>
              <a:pPr/>
              <a:t>03.02.2016</a:t>
            </a:fld>
            <a:endParaRPr lang="ru-RU"/>
          </a:p>
        </p:txBody>
      </p:sp>
      <p:sp>
        <p:nvSpPr>
          <p:cNvPr id="9" name="Rectangle 8"/>
          <p:cNvSpPr>
            <a:spLocks noGrp="1"/>
          </p:cNvSpPr>
          <p:nvPr>
            <p:ph type="sldNum" sz="quarter" idx="33"/>
          </p:nvPr>
        </p:nvSpPr>
        <p:spPr/>
        <p:txBody>
          <a:bodyPr/>
          <a:lstStyle>
            <a:extLst/>
          </a:lstStyle>
          <a:p>
            <a:fld id="{D33657E8-550F-40FC-B610-F1A504C3291E}" type="slidenum">
              <a:rPr lang="ru-RU" smtClean="0"/>
              <a:pPr/>
              <a:t>‹#›</a:t>
            </a:fld>
            <a:endParaRPr lang="ru-RU"/>
          </a:p>
        </p:txBody>
      </p:sp>
      <p:sp>
        <p:nvSpPr>
          <p:cNvPr id="10" name="Rectangle 9"/>
          <p:cNvSpPr>
            <a:spLocks noGrp="1"/>
          </p:cNvSpPr>
          <p:nvPr>
            <p:ph type="ftr" sz="quarter" idx="34"/>
          </p:nvPr>
        </p:nvSpPr>
        <p:spPr/>
        <p:txBody>
          <a:bodyPr/>
          <a:lstStyle>
            <a:extLst/>
          </a:lstStyle>
          <a:p>
            <a:endParaRPr lang="ru-RU"/>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ru-RU" smtClean="0"/>
              <a:t>Образец заголовка</a:t>
            </a:r>
            <a:endParaRPr/>
          </a:p>
        </p:txBody>
      </p:sp>
      <p:sp>
        <p:nvSpPr>
          <p:cNvPr id="3" name="Content Placeholder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extLst/>
          </a:lstStyle>
          <a:p>
            <a:pPr algn="r"/>
            <a:fld id="{8F67D422-08A8-451B-9A67-21962FC4B660}" type="datetimeFigureOut">
              <a:rPr kumimoji="0" lang="ru-RU" sz="1100" smtClean="0"/>
              <a:pPr algn="r"/>
              <a:t>03.02.2016</a:t>
            </a:fld>
            <a:endParaRPr kumimoji="0" lang="ru-RU"/>
          </a:p>
        </p:txBody>
      </p:sp>
      <p:sp>
        <p:nvSpPr>
          <p:cNvPr id="5" name="Footer Placeholder 4"/>
          <p:cNvSpPr>
            <a:spLocks noGrp="1"/>
          </p:cNvSpPr>
          <p:nvPr>
            <p:ph type="ftr" sz="quarter" idx="11"/>
          </p:nvPr>
        </p:nvSpPr>
        <p:spPr/>
        <p:txBody>
          <a:bodyPr/>
          <a:lstStyle>
            <a:extLst/>
          </a:lstStyle>
          <a:p>
            <a:endParaRPr kumimoji="0" lang="ru-RU"/>
          </a:p>
        </p:txBody>
      </p:sp>
      <p:sp>
        <p:nvSpPr>
          <p:cNvPr id="6" name="Slide Number Placeholder 5"/>
          <p:cNvSpPr>
            <a:spLocks noGrp="1"/>
          </p:cNvSpPr>
          <p:nvPr>
            <p:ph type="sldNum" sz="quarter" idx="12"/>
          </p:nvPr>
        </p:nvSpPr>
        <p:spPr/>
        <p:txBody>
          <a:bodyPr/>
          <a:lstStyle>
            <a:extLst/>
          </a:lstStyle>
          <a:p>
            <a:fld id="{169B2101-2E9F-420A-91A3-890890D84497}" type="slidenum">
              <a:rPr kumimoji="0" lang="ru-RU" sz="1200" smtClean="0"/>
              <a:pPr/>
              <a:t>‹#›</a:t>
            </a:fld>
            <a:endParaRPr kumimoji="0"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1934A75-8E52-44F7-BD7A-23DAF00B0024}" type="datetimeFigureOut">
              <a:rPr lang="ru-RU" smtClean="0"/>
              <a:pPr/>
              <a:t>03.02.2016</a:t>
            </a:fld>
            <a:endParaRPr lang="ru-RU"/>
          </a:p>
        </p:txBody>
      </p:sp>
      <p:sp>
        <p:nvSpPr>
          <p:cNvPr id="3" name="Footer Placeholder 2"/>
          <p:cNvSpPr>
            <a:spLocks noGrp="1"/>
          </p:cNvSpPr>
          <p:nvPr>
            <p:ph type="ftr" sz="quarter" idx="11"/>
          </p:nvPr>
        </p:nvSpPr>
        <p:spPr/>
        <p:txBody>
          <a:bodyPr/>
          <a:lstStyle>
            <a:extLst/>
          </a:lstStyle>
          <a:p>
            <a:endParaRPr lang="ru-RU"/>
          </a:p>
        </p:txBody>
      </p:sp>
      <p:sp>
        <p:nvSpPr>
          <p:cNvPr id="4" name="Slide Number Placeholder 3"/>
          <p:cNvSpPr>
            <a:spLocks noGrp="1"/>
          </p:cNvSpPr>
          <p:nvPr>
            <p:ph type="sldNum" sz="quarter" idx="12"/>
          </p:nvPr>
        </p:nvSpPr>
        <p:spPr/>
        <p:txBody>
          <a:bodyPr/>
          <a:lstStyle>
            <a:extLst/>
          </a:lstStyle>
          <a:p>
            <a:fld id="{D33657E8-550F-40FC-B610-F1A504C3291E}" type="slidenum">
              <a:rPr lang="ru-RU" smtClean="0"/>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eaLnBrk="1" latinLnBrk="0" hangingPunct="1">
              <a:buNone/>
              <a:defRPr kumimoji="0" lang="ru-RU"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ru-RU" smtClean="0"/>
              <a:t>Образец подзаголовка</a:t>
            </a:r>
            <a:endParaRPr/>
          </a:p>
        </p:txBody>
      </p:sp>
      <p:sp>
        <p:nvSpPr>
          <p:cNvPr id="19" name="Rectangle 34"/>
          <p:cNvSpPr>
            <a:spLocks noGrp="1"/>
          </p:cNvSpPr>
          <p:nvPr>
            <p:ph type="dt" sz="half" idx="10"/>
          </p:nvPr>
        </p:nvSpPr>
        <p:spPr/>
        <p:txBody>
          <a:bodyPr rtlCol="0"/>
          <a:lstStyle>
            <a:extLst/>
          </a:lstStyle>
          <a:p>
            <a:pPr algn="r"/>
            <a:fld id="{8F67D422-08A8-451B-9A67-21962FC4B660}" type="datetimeFigureOut">
              <a:rPr kumimoji="0" lang="ru-RU" sz="1100"/>
              <a:pPr algn="r"/>
              <a:t>03.02.2016</a:t>
            </a:fld>
            <a:endParaRPr kumimoji="0" lang="ru-RU"/>
          </a:p>
        </p:txBody>
      </p:sp>
      <p:sp>
        <p:nvSpPr>
          <p:cNvPr id="25" name="Rectangle 35"/>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31" name="Rectangle 36"/>
          <p:cNvSpPr>
            <a:spLocks noGrp="1"/>
          </p:cNvSpPr>
          <p:nvPr>
            <p:ph type="ftr" sz="quarter" idx="12"/>
          </p:nvPr>
        </p:nvSpPr>
        <p:spPr/>
        <p:txBody>
          <a:bodyPr rtlCol="0"/>
          <a:lstStyle>
            <a:extLst/>
          </a:lstStyle>
          <a:p>
            <a:endParaRPr kumimoji="0" lang="ru-RU"/>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eaLnBrk="1" latinLnBrk="0" hangingPunct="1">
              <a:lnSpc>
                <a:spcPct val="100000"/>
              </a:lnSpc>
              <a:defRPr kumimoji="0" lang="ru-RU" sz="72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0" lang="ru-RU"/>
              <a:t>Показать заголовок</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a14="http://schemas.microsoft.com/office/drawing/2010/main" xmlns=""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xmlns="" val="2942361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405082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FF0622-75E4-48B8-A617-5428CA5926CE}" type="datetimeFigureOut">
              <a:rPr lang="ru-RU" smtClean="0"/>
              <a:pPr/>
              <a:t>03.02.2016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A875541-8164-4CC7-9F2F-6F0C49BB858D}" type="slidenum">
              <a:rPr lang="ru-RU" smtClean="0"/>
              <a:pPr/>
              <a:t>‹#›</a:t>
            </a:fld>
            <a:endParaRPr lang="ru-RU" dirty="0"/>
          </a:p>
        </p:txBody>
      </p:sp>
    </p:spTree>
    <p:extLst>
      <p:ext uri="{BB962C8B-B14F-4D97-AF65-F5344CB8AC3E}">
        <p14:creationId xmlns:p14="http://schemas.microsoft.com/office/powerpoint/2010/main" xmlns="" val="3043559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49378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3657E8-550F-40FC-B610-F1A504C3291E}"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1072378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3657E8-550F-40FC-B610-F1A504C3291E}"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3681886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92262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483897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34050823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16615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53625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358651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ебо"/>
          <p:cNvSpPr/>
          <p:nvPr/>
        </p:nvSpPr>
        <p:spPr>
          <a:xfrm>
            <a:off x="1914" y="0"/>
            <a:ext cx="9141714"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Вода2"/>
          <p:cNvPicPr>
            <a:picLocks noChangeAspect="1"/>
          </p:cNvPicPr>
          <p:nvPr/>
        </p:nvPicPr>
        <p:blipFill rotWithShape="1">
          <a:blip r:embed="rId2" cstate="print">
            <a:extLst>
              <a:ext uri="{28A0092B-C50C-407E-A947-70E740481C1C}">
                <a14:useLocalDpi xmlns:a14="http://schemas.microsoft.com/office/drawing/2010/main" xmlns="" val="0"/>
              </a:ext>
            </a:extLst>
          </a:blip>
          <a:srcRect l="2674" r="9901"/>
          <a:stretch/>
        </p:blipFill>
        <p:spPr>
          <a:xfrm>
            <a:off x="-1069" y="5497898"/>
            <a:ext cx="9141714"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221111"/>
            <a:ext cx="9141714" cy="268288"/>
          </a:xfrm>
          <a:prstGeom prst="rect">
            <a:avLst/>
          </a:prstGeom>
          <a:noFill/>
          <a:ln>
            <a:noFill/>
          </a:ln>
        </p:spPr>
      </p:pic>
      <p:sp>
        <p:nvSpPr>
          <p:cNvPr id="8" name="Прямоугольник 7"/>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979404" y="1309047"/>
            <a:ext cx="7202092" cy="2667000"/>
          </a:xfrm>
        </p:spPr>
        <p:txBody>
          <a:bodyPr anchor="b">
            <a:noAutofit/>
          </a:bodyPr>
          <a:lstStyle>
            <a:lvl1pPr algn="ctr">
              <a:defRPr sz="60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979404" y="4038600"/>
            <a:ext cx="72009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xmlns="" val="2942361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405082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FF0622-75E4-48B8-A617-5428CA5926CE}" type="datetimeFigureOut">
              <a:rPr lang="ru-RU" smtClean="0"/>
              <a:pPr/>
              <a:t>03.02.2016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A875541-8164-4CC7-9F2F-6F0C49BB858D}" type="slidenum">
              <a:rPr lang="ru-RU" smtClean="0"/>
              <a:pPr/>
              <a:t>‹#›</a:t>
            </a:fld>
            <a:endParaRPr lang="ru-RU" dirty="0"/>
          </a:p>
        </p:txBody>
      </p:sp>
    </p:spTree>
    <p:extLst>
      <p:ext uri="{BB962C8B-B14F-4D97-AF65-F5344CB8AC3E}">
        <p14:creationId xmlns:p14="http://schemas.microsoft.com/office/powerpoint/2010/main" xmlns="" val="3043559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49378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3657E8-550F-40FC-B610-F1A504C3291E}"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1072378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3657E8-550F-40FC-B610-F1A504C3291E}"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3681886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92262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Заголовок 1"/>
          <p:cNvSpPr>
            <a:spLocks noGrp="1"/>
          </p:cNvSpPr>
          <p:nvPr>
            <p:ph type="title"/>
          </p:nvPr>
        </p:nvSpPr>
        <p:spPr>
          <a:xfrm>
            <a:off x="970360" y="1309047"/>
            <a:ext cx="7200939" cy="2667000"/>
          </a:xfrm>
        </p:spPr>
        <p:txBody>
          <a:bodyPr anchor="b">
            <a:normAutofit/>
          </a:bodyPr>
          <a:lstStyle>
            <a:lvl1pPr algn="ctr">
              <a:defRPr sz="6000" b="0"/>
            </a:lvl1pPr>
          </a:lstStyle>
          <a:p>
            <a:r>
              <a:rPr lang="ru-RU" smtClean="0"/>
              <a:t>Образец заголовка</a:t>
            </a:r>
            <a:endParaRPr lang="ru-RU" dirty="0"/>
          </a:p>
        </p:txBody>
      </p:sp>
      <p:sp>
        <p:nvSpPr>
          <p:cNvPr id="3" name="Текст 2"/>
          <p:cNvSpPr>
            <a:spLocks noGrp="1"/>
          </p:cNvSpPr>
          <p:nvPr>
            <p:ph type="body" idx="1"/>
          </p:nvPr>
        </p:nvSpPr>
        <p:spPr>
          <a:xfrm>
            <a:off x="970360" y="4038600"/>
            <a:ext cx="72009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30435599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483897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16615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53625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4403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440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358651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1905000" y="2057400"/>
            <a:ext cx="6705600" cy="1447800"/>
          </a:xfrm>
        </p:spPr>
        <p:txBody>
          <a:bodyPr/>
          <a:lstStyle>
            <a:lvl1pPr>
              <a:defRPr sz="4400"/>
            </a:lvl1pPr>
          </a:lstStyle>
          <a:p>
            <a:pPr lvl="0"/>
            <a:r>
              <a:rPr lang="ru-RU" noProof="0" smtClean="0"/>
              <a:t>Образец заголовка</a:t>
            </a:r>
          </a:p>
        </p:txBody>
      </p:sp>
      <p:sp>
        <p:nvSpPr>
          <p:cNvPr id="3077" name="Rectangle 5"/>
          <p:cNvSpPr>
            <a:spLocks noGrp="1" noChangeArrowheads="1"/>
          </p:cNvSpPr>
          <p:nvPr>
            <p:ph type="subTitle" sz="quarter" idx="1"/>
          </p:nvPr>
        </p:nvSpPr>
        <p:spPr>
          <a:xfrm>
            <a:off x="2209800" y="3581400"/>
            <a:ext cx="6400800" cy="1752600"/>
          </a:xfrm>
        </p:spPr>
        <p:txBody>
          <a:bodyPr/>
          <a:lstStyle>
            <a:lvl1pPr marL="0" indent="0">
              <a:spcBef>
                <a:spcPct val="20000"/>
              </a:spcBef>
              <a:buFontTx/>
              <a:buNone/>
              <a:defRPr/>
            </a:lvl1pPr>
          </a:lstStyle>
          <a:p>
            <a:pPr lvl="0"/>
            <a:r>
              <a:rPr lang="ru-RU" noProof="0" smtClean="0"/>
              <a:t>Образец подзаголовка</a:t>
            </a:r>
          </a:p>
        </p:txBody>
      </p:sp>
      <p:sp>
        <p:nvSpPr>
          <p:cNvPr id="3078" name="Rectangle 6"/>
          <p:cNvSpPr>
            <a:spLocks noGrp="1" noChangeArrowheads="1"/>
          </p:cNvSpPr>
          <p:nvPr>
            <p:ph type="dt" sz="quarter" idx="2"/>
          </p:nvPr>
        </p:nvSpPr>
        <p:spPr/>
        <p:txBody>
          <a:bodyPr/>
          <a:lstStyle>
            <a:lvl1pPr>
              <a:defRPr/>
            </a:lvl1pPr>
          </a:lstStyle>
          <a:p>
            <a:pPr>
              <a:defRPr/>
            </a:pPr>
            <a:endParaRPr lang="ru-RU"/>
          </a:p>
        </p:txBody>
      </p:sp>
      <p:sp>
        <p:nvSpPr>
          <p:cNvPr id="3079" name="Rectangle 7"/>
          <p:cNvSpPr>
            <a:spLocks noGrp="1" noChangeArrowheads="1"/>
          </p:cNvSpPr>
          <p:nvPr>
            <p:ph type="ftr" sz="quarter" idx="3"/>
          </p:nvPr>
        </p:nvSpPr>
        <p:spPr/>
        <p:txBody>
          <a:bodyPr/>
          <a:lstStyle>
            <a:lvl1pPr>
              <a:defRPr/>
            </a:lvl1pPr>
          </a:lstStyle>
          <a:p>
            <a:pPr>
              <a:defRPr/>
            </a:pPr>
            <a:endParaRPr lang="ru-RU"/>
          </a:p>
        </p:txBody>
      </p:sp>
      <p:sp>
        <p:nvSpPr>
          <p:cNvPr id="3080" name="Rectangle 8"/>
          <p:cNvSpPr>
            <a:spLocks noGrp="1" noChangeArrowheads="1"/>
          </p:cNvSpPr>
          <p:nvPr>
            <p:ph type="sldNum" sz="quarter" idx="4"/>
          </p:nvPr>
        </p:nvSpPr>
        <p:spPr/>
        <p:txBody>
          <a:bodyPr/>
          <a:lstStyle>
            <a:lvl1pPr>
              <a:defRPr/>
            </a:lvl1pPr>
          </a:lstStyle>
          <a:p>
            <a:pPr>
              <a:defRPr/>
            </a:pPr>
            <a:fld id="{93388D21-D443-47CF-AA4F-C6271DA77CE2}" type="slidenum">
              <a:rPr lang="ru-RU" smtClean="0"/>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22777392"/>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quarter" idx="10"/>
          </p:nvPr>
        </p:nvSpPr>
        <p:spPr/>
        <p:txBody>
          <a:bodyPr/>
          <a:lstStyle>
            <a:lvl1pPr>
              <a:defRPr/>
            </a:lvl1pPr>
          </a:lstStyle>
          <a:p>
            <a:fld id="{40FF0622-75E4-48B8-A617-5428CA5926CE}" type="datetimeFigureOut">
              <a:rPr lang="ru-RU" smtClean="0"/>
              <a:pPr/>
              <a:t>03.02.2016</a:t>
            </a:fld>
            <a:endParaRPr lang="ru-RU" dirty="0"/>
          </a:p>
        </p:txBody>
      </p:sp>
      <p:sp>
        <p:nvSpPr>
          <p:cNvPr id="5" name="Footer Placeholder 4"/>
          <p:cNvSpPr>
            <a:spLocks noGrp="1"/>
          </p:cNvSpPr>
          <p:nvPr>
            <p:ph type="ftr" sz="quarter" idx="11"/>
          </p:nvPr>
        </p:nvSpPr>
        <p:spPr/>
        <p:txBody>
          <a:bodyPr/>
          <a:lstStyle>
            <a:lvl1pPr>
              <a:defRPr/>
            </a:lvl1pPr>
          </a:lstStyle>
          <a:p>
            <a:endParaRPr lang="ru-RU" dirty="0"/>
          </a:p>
        </p:txBody>
      </p:sp>
      <p:sp>
        <p:nvSpPr>
          <p:cNvPr id="6" name="Slide Number Placeholder 5"/>
          <p:cNvSpPr>
            <a:spLocks noGrp="1"/>
          </p:cNvSpPr>
          <p:nvPr>
            <p:ph type="sldNum" sz="quarter" idx="12"/>
          </p:nvPr>
        </p:nvSpPr>
        <p:spPr/>
        <p:txBody>
          <a:bodyPr/>
          <a:lstStyle>
            <a:lvl1pPr>
              <a:defRPr/>
            </a:lvl1pPr>
          </a:lstStyle>
          <a:p>
            <a:fld id="{BA875541-8164-4CC7-9F2F-6F0C49BB858D}" type="slidenum">
              <a:rPr lang="ru-RU" smtClean="0"/>
              <a:pPr/>
              <a:t>‹#›</a:t>
            </a:fld>
            <a:endParaRPr lang="ru-RU" dirty="0"/>
          </a:p>
        </p:txBody>
      </p:sp>
    </p:spTree>
    <p:extLst>
      <p:ext uri="{BB962C8B-B14F-4D97-AF65-F5344CB8AC3E}">
        <p14:creationId xmlns:p14="http://schemas.microsoft.com/office/powerpoint/2010/main" xmlns="" val="2209479080"/>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133600" y="2057400"/>
            <a:ext cx="3086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372100" y="2057400"/>
            <a:ext cx="3086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4269148602"/>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494775983"/>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238316579"/>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0584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709160" y="1572768"/>
            <a:ext cx="3429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42493787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110041817"/>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1244505008"/>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2322100128"/>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76512542"/>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066800"/>
            <a:ext cx="1657350" cy="4953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828800" y="1066800"/>
            <a:ext cx="4819650" cy="4953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quarter" idx="10"/>
          </p:nvPr>
        </p:nvSpPr>
        <p:spPr/>
        <p:txBody>
          <a:bodyPr/>
          <a:lstStyle>
            <a:lvl1pPr>
              <a:defRPr/>
            </a:lvl1pPr>
          </a:lstStyle>
          <a:p>
            <a:fld id="{91934A75-8E52-44F7-BD7A-23DAF00B0024}" type="datetimeFigureOut">
              <a:rPr lang="ru-RU" smtClean="0"/>
              <a:pPr/>
              <a:t>03.02.2016</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000363236"/>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0584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0584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709160" y="1572768"/>
            <a:ext cx="3429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709160" y="2365861"/>
            <a:ext cx="3429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0E0702-85A3-457B-B211-DD51DE4395B6}"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1072378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0E0702-85A3-457B-B211-DD51DE4395B6}" type="slidenum">
              <a:rPr lang="ru-RU" smtClean="0"/>
              <a:pPr/>
              <a:t>‹#›</a:t>
            </a:fld>
            <a:endParaRPr lang="ru-RU"/>
          </a:p>
        </p:txBody>
      </p:sp>
      <p:sp>
        <p:nvSpPr>
          <p:cNvPr id="6" name="Заголовок 5"/>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 xmlns:p14="http://schemas.microsoft.com/office/powerpoint/2010/main" val="3681886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1914" y="-1"/>
            <a:ext cx="9141714"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2" name="Дата 1"/>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492262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200" b="0"/>
            </a:lvl1pPr>
          </a:lstStyle>
          <a:p>
            <a:r>
              <a:rPr lang="ru-RU" smtClean="0"/>
              <a:t>Образец заголовка</a:t>
            </a:r>
            <a:endParaRPr lang="ru-RU" dirty="0"/>
          </a:p>
        </p:txBody>
      </p:sp>
      <p:sp>
        <p:nvSpPr>
          <p:cNvPr id="3" name="Объект 2"/>
          <p:cNvSpPr>
            <a:spLocks noGrp="1"/>
          </p:cNvSpPr>
          <p:nvPr>
            <p:ph idx="1"/>
          </p:nvPr>
        </p:nvSpPr>
        <p:spPr>
          <a:xfrm>
            <a:off x="570310" y="685800"/>
            <a:ext cx="51435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14838976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eaLnBrk="1" latinLnBrk="0" hangingPunct="1">
              <a:buNone/>
              <a:defRPr kumimoji="0" lang="ru-RU"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ru-RU" smtClean="0"/>
              <a:t>Образец подзаголовка</a:t>
            </a:r>
            <a:endParaRPr/>
          </a:p>
        </p:txBody>
      </p:sp>
      <p:grpSp>
        <p:nvGrpSpPr>
          <p:cNvPr id="2"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3"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4" name="Oval 28"/>
          <p:cNvSpPr/>
          <p:nvPr/>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5" name="Oval 28"/>
          <p:cNvSpPr/>
          <p:nvPr/>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4" name="Oval 28"/>
          <p:cNvSpPr/>
          <p:nvPr/>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9" name="Rectangle 34"/>
          <p:cNvSpPr>
            <a:spLocks noGrp="1"/>
          </p:cNvSpPr>
          <p:nvPr>
            <p:ph type="dt" sz="half" idx="10"/>
          </p:nvPr>
        </p:nvSpPr>
        <p:spPr/>
        <p:txBody>
          <a:bodyPr rtlCol="0"/>
          <a:lstStyle>
            <a:extLst/>
          </a:lstStyle>
          <a:p>
            <a:pPr algn="r"/>
            <a:fld id="{8F67D422-08A8-451B-9A67-21962FC4B660}" type="datetimeFigureOut">
              <a:rPr kumimoji="0" lang="ru-RU" sz="1100"/>
              <a:pPr algn="r"/>
              <a:t>03.02.2016</a:t>
            </a:fld>
            <a:endParaRPr kumimoji="0" lang="ru-RU"/>
          </a:p>
        </p:txBody>
      </p:sp>
      <p:sp>
        <p:nvSpPr>
          <p:cNvPr id="25" name="Rectangle 35"/>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31" name="Rectangle 36"/>
          <p:cNvSpPr>
            <a:spLocks noGrp="1"/>
          </p:cNvSpPr>
          <p:nvPr>
            <p:ph type="ftr" sz="quarter" idx="12"/>
          </p:nvPr>
        </p:nvSpPr>
        <p:spPr/>
        <p:txBody>
          <a:bodyPr rtlCol="0"/>
          <a:lstStyle>
            <a:extLst/>
          </a:lstStyle>
          <a:p>
            <a:endParaRPr kumimoji="0" lang="ru-RU"/>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eaLnBrk="1" latinLnBrk="0" hangingPunct="1">
              <a:lnSpc>
                <a:spcPct val="100000"/>
              </a:lnSpc>
              <a:defRPr kumimoji="0" lang="ru-RU" sz="72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0" lang="ru-RU"/>
              <a:t>Показать заголовок</a:t>
            </a:r>
          </a:p>
        </p:txBody>
      </p:sp>
    </p:spTree>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12" name="Rectangle 10"/>
          <p:cNvSpPr>
            <a:spLocks noGrp="1"/>
          </p:cNvSpPr>
          <p:nvPr>
            <p:ph type="dt" sz="half" idx="10"/>
          </p:nvPr>
        </p:nvSpPr>
        <p:spPr/>
        <p:txBody>
          <a:bodyPr rtlCol="0"/>
          <a:lstStyle>
            <a:extLst/>
          </a:lstStyle>
          <a:p>
            <a:pPr algn="r"/>
            <a:fld id="{8F67D422-08A8-451B-9A67-21962FC4B660}" type="datetimeFigureOut">
              <a:rPr kumimoji="0" lang="ru-RU" sz="1100"/>
              <a:pPr algn="r"/>
              <a:t>03.02.2016</a:t>
            </a:fld>
            <a:endParaRPr kumimoji="0" lang="ru-RU"/>
          </a:p>
        </p:txBody>
      </p:sp>
      <p:sp>
        <p:nvSpPr>
          <p:cNvPr id="27" name="Rectangle 11"/>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4" name="Rectangle 12"/>
          <p:cNvSpPr>
            <a:spLocks noGrp="1"/>
          </p:cNvSpPr>
          <p:nvPr>
            <p:ph type="ftr" sz="quarter" idx="12"/>
          </p:nvPr>
        </p:nvSpPr>
        <p:spPr/>
        <p:txBody>
          <a:bodyPr rtlCol="0"/>
          <a:lstStyle>
            <a:extLst/>
          </a:lstStyle>
          <a:p>
            <a:endParaRPr kumimoji="0" lang="ru-RU"/>
          </a:p>
        </p:txBody>
      </p:sp>
      <p:sp>
        <p:nvSpPr>
          <p:cNvPr id="28" name="Rectangle 14"/>
          <p:cNvSpPr>
            <a:spLocks noGrp="1"/>
          </p:cNvSpPr>
          <p:nvPr>
            <p:ph type="title"/>
          </p:nvPr>
        </p:nvSpPr>
        <p:spPr/>
        <p:txBody>
          <a:bodyPr rtlCol="0" anchor="b"/>
          <a:lstStyle>
            <a:extLst/>
          </a:lstStyle>
          <a:p>
            <a:pPr eaLnBrk="1" latinLnBrk="0" hangingPunct="1"/>
            <a:r>
              <a:rPr lang="ru-RU" smtClean="0"/>
              <a:t>Образец заголовка</a:t>
            </a:r>
            <a:endParaRPr/>
          </a:p>
        </p:txBody>
      </p:sp>
    </p:spTree>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kumimoji="0" lang="ru-RU" sz="1100"/>
              <a:pPr algn="r"/>
              <a:t>03.02.2016</a:t>
            </a:fld>
            <a:endParaRPr kumimoji="0" lang="ru-RU"/>
          </a:p>
        </p:txBody>
      </p:sp>
      <p:sp>
        <p:nvSpPr>
          <p:cNvPr id="26" name="Rectangle 4"/>
          <p:cNvSpPr>
            <a:spLocks noGrp="1"/>
          </p:cNvSpPr>
          <p:nvPr>
            <p:ph type="ftr" sz="quarter" idx="11"/>
          </p:nvPr>
        </p:nvSpPr>
        <p:spPr/>
        <p:txBody>
          <a:bodyPr rtlCol="0"/>
          <a:lstStyle>
            <a:extLst/>
          </a:lstStyle>
          <a:p>
            <a:endParaRPr kumimoji="0" lang="ru-RU"/>
          </a:p>
        </p:txBody>
      </p:sp>
      <p:sp>
        <p:nvSpPr>
          <p:cNvPr id="12" name="Rectangle 5"/>
          <p:cNvSpPr>
            <a:spLocks noGrp="1"/>
          </p:cNvSpPr>
          <p:nvPr>
            <p:ph type="sldNum" sz="quarter" idx="12"/>
          </p:nvPr>
        </p:nvSpPr>
        <p:spPr/>
        <p:txBody>
          <a:bodyPr rtlCol="0"/>
          <a:lstStyle>
            <a:extLst/>
          </a:lstStyle>
          <a:p>
            <a:fld id="{169B2101-2E9F-420A-91A3-890890D84497}" type="slidenum">
              <a:rPr kumimoji="0" lang="ru-RU" sz="1200"/>
              <a:pPr/>
              <a:t>‹#›</a:t>
            </a:fld>
            <a:endParaRPr kumimoji="0" lang="ru-RU"/>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eaLnBrk="1" latinLnBrk="0" hangingPunct="1">
              <a:defRPr kumimoji="0" lang="ru-RU"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0" lang="ru-RU"/>
              <a:t>Заголовок раздела</a:t>
            </a: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Простой вопрос и ответ">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2" name="Rectangle 4"/>
          <p:cNvSpPr>
            <a:spLocks noGrp="1"/>
          </p:cNvSpPr>
          <p:nvPr>
            <p:ph type="ftr" sz="quarter" idx="11"/>
          </p:nvPr>
        </p:nvSpPr>
        <p:spPr/>
        <p:txBody>
          <a:bodyPr vert="horz"/>
          <a:lstStyle>
            <a:extLst/>
          </a:lstStyle>
          <a:p>
            <a:endParaRPr kumimoji="0" lang="ru-RU"/>
          </a:p>
        </p:txBody>
      </p:sp>
      <p:sp>
        <p:nvSpPr>
          <p:cNvPr id="31"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4"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Вопрос и ответ с пояснением">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8"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31"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eaLnBrk="1" latinLnBrk="0" hangingPunct="1">
              <a:buFontTx/>
              <a:buNone/>
              <a:defRPr kumimoji="0" lang="ru-RU" i="1" baseline="0"/>
            </a:lvl1pPr>
            <a:extLst/>
          </a:lstStyle>
          <a:p>
            <a:pPr lvl="0"/>
            <a:r>
              <a:rPr kumimoji="0" lang="ru-RU"/>
              <a:t>Пояснение к ответу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правильно)">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11"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27"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8" name="Answer Base"/>
          <p:cNvSpPr txBox="1"/>
          <p:nvPr/>
        </p:nvSpPr>
        <p:spPr>
          <a:xfrm>
            <a:off x="182880" y="1676400"/>
            <a:ext cx="8321040" cy="1828800"/>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ПРАВИЛЬНО </a:t>
            </a:r>
            <a:r>
              <a:rPr kumimoji="0" lang="ru-RU" sz="7200">
                <a:solidFill>
                  <a:prstClr val="white">
                    <a:alpha val="40000"/>
                  </a:prstClr>
                </a:solidFill>
                <a:ea typeface="+mn-ea"/>
                <a:cs typeface="+mn-cs"/>
              </a:rPr>
              <a:t>или НЕПРАВИЛЬНО?</a:t>
            </a:r>
            <a:endParaRPr kumimoji="0"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610" y="762000"/>
            <a:ext cx="2532850" cy="27432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5610" y="3554104"/>
            <a:ext cx="2532850"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D323ED-EDC0-452A-976F-59A13C19C249}"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4216615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неправильно)">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 name="Rectangle 4"/>
          <p:cNvSpPr>
            <a:spLocks noGrp="1"/>
          </p:cNvSpPr>
          <p:nvPr>
            <p:ph type="ftr" sz="quarter" idx="11"/>
          </p:nvPr>
        </p:nvSpPr>
        <p:spPr/>
        <p:txBody>
          <a:bodyPr vert="horz"/>
          <a:lstStyle>
            <a:extLst/>
          </a:lstStyle>
          <a:p>
            <a:endParaRPr kumimoji="0" lang="ru-RU"/>
          </a:p>
        </p:txBody>
      </p:sp>
      <p:sp>
        <p:nvSpPr>
          <p:cNvPr id="28"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6"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9" name="Answer Base"/>
          <p:cNvSpPr txBox="1"/>
          <p:nvPr/>
        </p:nvSpPr>
        <p:spPr>
          <a:xfrm>
            <a:off x="228600" y="1600200"/>
            <a:ext cx="8229600" cy="1293926"/>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p:nvSpPr>
        <p:spPr>
          <a:xfrm>
            <a:off x="228600" y="1600200"/>
            <a:ext cx="8229600" cy="1200329"/>
          </a:xfrm>
          <a:prstGeom prst="rect">
            <a:avLst/>
          </a:prstGeom>
        </p:spPr>
        <p:txBody>
          <a:bodyPr wrap="square">
            <a:spAutoFit/>
          </a:bodyPr>
          <a:lstStyle>
            <a:extLst/>
          </a:lstStyle>
          <a:p>
            <a:pPr algn="ctr"/>
            <a:r>
              <a:rPr kumimoji="0" lang="ru-RU" sz="7200">
                <a:solidFill>
                  <a:prstClr val="white">
                    <a:alpha val="40000"/>
                  </a:prstClr>
                </a:solidFill>
                <a:ea typeface="+mn-ea"/>
                <a:cs typeface="+mn-cs"/>
              </a:rPr>
              <a:t>ПРАВИЛЬНО или </a:t>
            </a: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НЕПРАВИЛЬНО</a:t>
            </a:r>
            <a:r>
              <a:rPr kumimoji="0" lang="ru-RU" sz="7200">
                <a:solidFill>
                  <a:prstClr val="white">
                    <a:alpha val="40000"/>
                  </a:prstClr>
                </a:solidFill>
                <a:ea typeface="+mn-ea"/>
                <a:cs typeface="+mn-cs"/>
              </a:rPr>
              <a:t>?</a:t>
            </a:r>
            <a:endParaRPr kumimoji="0"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Несколько вариантов">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685800" y="228600"/>
            <a:ext cx="7696200" cy="1371600"/>
          </a:xfrm>
        </p:spPr>
        <p:txBody>
          <a:bodyPr vert="horz"/>
          <a:lstStyle>
            <a:lvl1pPr algn="l" eaLnBrk="1" latinLnBrk="0" hangingPunct="1">
              <a:defRPr kumimoji="0" lang="ru-RU" i="1" baseline="0"/>
            </a:lvl1pPr>
            <a:extLst/>
          </a:lstStyle>
          <a:p>
            <a:r>
              <a:rPr kumimoji="0" lang="ru-RU"/>
              <a:t>Вопрос</a:t>
            </a:r>
          </a:p>
        </p:txBody>
      </p:sp>
      <p:sp>
        <p:nvSpPr>
          <p:cNvPr id="31"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6" name="Rectangle 4"/>
          <p:cNvSpPr>
            <a:spLocks noGrp="1"/>
          </p:cNvSpPr>
          <p:nvPr>
            <p:ph type="ftr" sz="quarter" idx="11"/>
          </p:nvPr>
        </p:nvSpPr>
        <p:spPr/>
        <p:txBody>
          <a:bodyPr vert="horz"/>
          <a:lstStyle>
            <a:extLst/>
          </a:lstStyle>
          <a:p>
            <a:endParaRPr kumimoji="0" lang="ru-RU"/>
          </a:p>
        </p:txBody>
      </p:sp>
      <p:sp>
        <p:nvSpPr>
          <p:cNvPr id="9"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10" name="Rectangle 10"/>
          <p:cNvSpPr txBox="1"/>
          <p:nvPr/>
        </p:nvSpPr>
        <p:spPr>
          <a:xfrm>
            <a:off x="457200" y="2057400"/>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А</a:t>
            </a:r>
          </a:p>
        </p:txBody>
      </p:sp>
      <p:sp>
        <p:nvSpPr>
          <p:cNvPr id="15" name="Rectangle 13"/>
          <p:cNvSpPr>
            <a:spLocks noGrp="1"/>
          </p:cNvSpPr>
          <p:nvPr>
            <p:ph type="body" sz="quarter" idx="17" hasCustomPrompt="1"/>
          </p:nvPr>
        </p:nvSpPr>
        <p:spPr>
          <a:xfrm>
            <a:off x="1143000" y="4800600"/>
            <a:ext cx="7086600" cy="457200"/>
          </a:xfrm>
        </p:spPr>
        <p:txBody>
          <a:bodyPr rtlCol="0" anchor="ctr"/>
          <a:lstStyle>
            <a:lvl1pPr marL="0" indent="0" eaLnBrk="1" latinLnBrk="0" hangingPunct="1">
              <a:buFontTx/>
              <a:buNone/>
              <a:defRPr kumimoji="0" lang="ru-RU" i="0" baseline="0"/>
            </a:lvl1pPr>
            <a:extLst/>
          </a:lstStyle>
          <a:p>
            <a:pPr lvl="0"/>
            <a:r>
              <a:rPr kumimoji="0" lang="ru-RU"/>
              <a:t>Неправильный ответ</a:t>
            </a:r>
          </a:p>
        </p:txBody>
      </p:sp>
      <p:sp>
        <p:nvSpPr>
          <p:cNvPr id="16" name="Rectangle 13"/>
          <p:cNvSpPr>
            <a:spLocks noGrp="1"/>
          </p:cNvSpPr>
          <p:nvPr>
            <p:ph type="body" sz="quarter" idx="18" hasCustomPrompt="1"/>
          </p:nvPr>
        </p:nvSpPr>
        <p:spPr>
          <a:xfrm>
            <a:off x="1143000" y="4114800"/>
            <a:ext cx="7086600" cy="457200"/>
          </a:xfrm>
        </p:spPr>
        <p:txBody>
          <a:bodyPr rtlCol="0" anchor="ctr"/>
          <a:lstStyle>
            <a:lvl1pPr marL="0" indent="0" eaLnBrk="1" latinLnBrk="0" hangingPunct="1">
              <a:buFontTx/>
              <a:buNone/>
              <a:defRPr kumimoji="0" lang="ru-RU" i="0" baseline="0"/>
            </a:lvl1pPr>
            <a:extLst/>
          </a:lstStyle>
          <a:p>
            <a:pPr lvl="0"/>
            <a:r>
              <a:rPr kumimoji="0" lang="ru-RU"/>
              <a:t>Неправильный ответ</a:t>
            </a:r>
          </a:p>
        </p:txBody>
      </p:sp>
      <p:sp>
        <p:nvSpPr>
          <p:cNvPr id="17" name="Rectangle 13"/>
          <p:cNvSpPr>
            <a:spLocks noGrp="1"/>
          </p:cNvSpPr>
          <p:nvPr>
            <p:ph type="body" sz="quarter" idx="19" hasCustomPrompt="1"/>
          </p:nvPr>
        </p:nvSpPr>
        <p:spPr>
          <a:xfrm>
            <a:off x="1143000" y="3429000"/>
            <a:ext cx="7086600" cy="457200"/>
          </a:xfrm>
        </p:spPr>
        <p:txBody>
          <a:bodyPr rtlCol="0" anchor="ctr"/>
          <a:lstStyle>
            <a:lvl1pPr marL="0" indent="0" eaLnBrk="1" latinLnBrk="0" hangingPunct="1">
              <a:buFontTx/>
              <a:buNone/>
              <a:defRPr kumimoji="0" lang="ru-RU" i="0" baseline="0"/>
            </a:lvl1pPr>
            <a:extLst/>
          </a:lstStyle>
          <a:p>
            <a:pPr lvl="0"/>
            <a:r>
              <a:rPr kumimoji="0" lang="ru-RU"/>
              <a:t>Неправильный ответ</a:t>
            </a:r>
          </a:p>
        </p:txBody>
      </p:sp>
      <p:sp>
        <p:nvSpPr>
          <p:cNvPr id="18" name="Rectangle 13"/>
          <p:cNvSpPr>
            <a:spLocks noGrp="1"/>
          </p:cNvSpPr>
          <p:nvPr>
            <p:ph type="body" sz="quarter" idx="20" hasCustomPrompt="1"/>
          </p:nvPr>
        </p:nvSpPr>
        <p:spPr>
          <a:xfrm>
            <a:off x="1143000" y="2743200"/>
            <a:ext cx="7086600" cy="457200"/>
          </a:xfrm>
        </p:spPr>
        <p:txBody>
          <a:bodyPr rtlCol="0" anchor="ctr"/>
          <a:lstStyle>
            <a:lvl1pPr marL="0" indent="0" eaLnBrk="1" latinLnBrk="0" hangingPunct="1">
              <a:buFontTx/>
              <a:buNone/>
              <a:defRPr kumimoji="0" lang="ru-RU" i="0" baseline="0"/>
            </a:lvl1pPr>
            <a:extLst/>
          </a:lstStyle>
          <a:p>
            <a:pPr lvl="0"/>
            <a:r>
              <a:rPr kumimoji="0" lang="ru-RU"/>
              <a:t>Неправильный ответ</a:t>
            </a:r>
          </a:p>
        </p:txBody>
      </p:sp>
      <p:sp>
        <p:nvSpPr>
          <p:cNvPr id="19" name="Rectangle 13"/>
          <p:cNvSpPr>
            <a:spLocks noGrp="1"/>
          </p:cNvSpPr>
          <p:nvPr>
            <p:ph type="body" sz="quarter" idx="21" hasCustomPrompt="1"/>
          </p:nvPr>
        </p:nvSpPr>
        <p:spPr>
          <a:xfrm>
            <a:off x="1143000" y="2057400"/>
            <a:ext cx="7086600" cy="457200"/>
          </a:xfrm>
        </p:spPr>
        <p:txBody>
          <a:bodyPr rtlCol="0" anchor="ctr"/>
          <a:lstStyle>
            <a:lvl1pPr marL="0" indent="0" eaLnBrk="1" latinLnBrk="0" hangingPunct="1">
              <a:buFontTx/>
              <a:buNone/>
              <a:defRPr kumimoji="0" lang="ru-RU" i="0" baseline="0"/>
            </a:lvl1pPr>
            <a:extLst/>
          </a:lstStyle>
          <a:p>
            <a:pPr lvl="0"/>
            <a:r>
              <a:rPr kumimoji="0" lang="ru-RU"/>
              <a:t>Введите правильный ответ (затем измените порядок вариантов)</a:t>
            </a:r>
          </a:p>
        </p:txBody>
      </p:sp>
      <p:sp>
        <p:nvSpPr>
          <p:cNvPr id="13" name="TextBox 12"/>
          <p:cNvSpPr txBox="1"/>
          <p:nvPr/>
        </p:nvSpPr>
        <p:spPr>
          <a:xfrm>
            <a:off x="457200" y="2707957"/>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Б</a:t>
            </a:r>
          </a:p>
        </p:txBody>
      </p:sp>
      <p:sp>
        <p:nvSpPr>
          <p:cNvPr id="14" name="TextBox 13"/>
          <p:cNvSpPr txBox="1"/>
          <p:nvPr/>
        </p:nvSpPr>
        <p:spPr>
          <a:xfrm>
            <a:off x="457200" y="3429000"/>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В</a:t>
            </a:r>
          </a:p>
        </p:txBody>
      </p:sp>
      <p:sp>
        <p:nvSpPr>
          <p:cNvPr id="20" name="TextBox 19"/>
          <p:cNvSpPr txBox="1"/>
          <p:nvPr/>
        </p:nvSpPr>
        <p:spPr>
          <a:xfrm>
            <a:off x="457200" y="4114800"/>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Г</a:t>
            </a:r>
          </a:p>
        </p:txBody>
      </p:sp>
      <p:sp>
        <p:nvSpPr>
          <p:cNvPr id="21" name="TextBox 20"/>
          <p:cNvSpPr txBox="1"/>
          <p:nvPr/>
        </p:nvSpPr>
        <p:spPr>
          <a:xfrm>
            <a:off x="457200" y="4800600"/>
            <a:ext cx="685800" cy="492443"/>
          </a:xfrm>
          <a:prstGeom prst="rect">
            <a:avLst/>
          </a:prstGeom>
          <a:noFill/>
        </p:spPr>
        <p:txBody>
          <a:bodyPr wrap="square" tIns="91440" bIns="91440" rtlCol="0">
            <a:spAutoFit/>
          </a:bodyPr>
          <a:lstStyle>
            <a:extLst/>
          </a:lstStyle>
          <a:p>
            <a:pPr algn="r">
              <a:lnSpc>
                <a:spcPct val="100000"/>
              </a:lnSpc>
            </a:pPr>
            <a:r>
              <a:rPr kumimoji="0" lang="ru-RU" sz="2000" b="1">
                <a:ln>
                  <a:solidFill>
                    <a:schemeClr val="tx2"/>
                  </a:solidFill>
                </a:ln>
                <a:solidFill>
                  <a:schemeClr val="bg2"/>
                </a:solidFill>
                <a:effectLst>
                  <a:outerShdw blurRad="50800" dist="50800" dir="2700000" algn="tl" rotWithShape="0">
                    <a:srgbClr val="000000">
                      <a:alpha val="43137"/>
                    </a:srgbClr>
                  </a:outerShdw>
                </a:effectLst>
              </a:rPr>
              <a:t>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xEl>
                                              <p:pRg st="0" end="0"/>
                                            </p:txEl>
                                          </p:spTgt>
                                        </p:tgtEl>
                                      </p:cBhvr>
                                    </p:animEffect>
                                    <p:set>
                                      <p:cBhvr>
                                        <p:cTn id="7" dur="1" fill="hold">
                                          <p:stCondLst>
                                            <p:cond delay="999"/>
                                          </p:stCondLst>
                                        </p:cTn>
                                        <p:tgtEl>
                                          <p:spTgt spid="18">
                                            <p:txEl>
                                              <p:pRg st="0" end="0"/>
                                            </p:txEl>
                                          </p:spTgt>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6">
                                            <p:txEl>
                                              <p:pRg st="0" end="0"/>
                                            </p:txEl>
                                          </p:spTgt>
                                        </p:tgtEl>
                                      </p:cBhvr>
                                    </p:animEffect>
                                    <p:set>
                                      <p:cBhvr>
                                        <p:cTn id="11" dur="1" fill="hold">
                                          <p:stCondLst>
                                            <p:cond delay="999"/>
                                          </p:stCondLst>
                                        </p:cTn>
                                        <p:tgtEl>
                                          <p:spTgt spid="16">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15">
                                            <p:txEl>
                                              <p:pRg st="0" end="0"/>
                                            </p:txEl>
                                          </p:spTgt>
                                        </p:tgtEl>
                                      </p:cBhvr>
                                    </p:animEffect>
                                    <p:set>
                                      <p:cBhvr>
                                        <p:cTn id="15" dur="1" fill="hold">
                                          <p:stCondLst>
                                            <p:cond delay="999"/>
                                          </p:stCondLst>
                                        </p:cTn>
                                        <p:tgtEl>
                                          <p:spTgt spid="15">
                                            <p:txEl>
                                              <p:pRg st="0" end="0"/>
                                            </p:txEl>
                                          </p:spTgt>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17">
                                            <p:txEl>
                                              <p:pRg st="0" end="0"/>
                                            </p:txEl>
                                          </p:spTgt>
                                        </p:tgtEl>
                                      </p:cBhvr>
                                    </p:animEffect>
                                    <p:set>
                                      <p:cBhvr>
                                        <p:cTn id="19"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xit" presetSubtype="0" fill="hold" nodeType="afterEffect">
                  <p:stCondLst>
                    <p:cond delay="0"/>
                  </p:stCondLst>
                  <p:childTnLst>
                    <p:animEffect transition="out" filter="fade">
                      <p:cBhvr>
                        <p:cTn dur="1000"/>
                        <p:tgtEl>
                          <p:spTgt spid="15"/>
                        </p:tgtEl>
                      </p:cBhvr>
                    </p:animEffect>
                    <p:set>
                      <p:cBhvr>
                        <p:cTn dur="1" fill="hold">
                          <p:stCondLst>
                            <p:cond delay="999"/>
                          </p:stCondLst>
                        </p:cTn>
                        <p:tgtEl>
                          <p:spTgt spid="15"/>
                        </p:tgtEl>
                        <p:attrNameLst>
                          <p:attrName>style.visibility</p:attrName>
                        </p:attrNameLst>
                      </p:cBhvr>
                      <p:to>
                        <p:strVal val="hidden"/>
                      </p:to>
                    </p:set>
                  </p:childTnLst>
                </p:cTn>
              </p:par>
            </p:tnLst>
          </p:tmpl>
        </p:tmplLst>
      </p:bldP>
      <p:bldP spid="16" grpId="0" build="p">
        <p:tmplLst>
          <p:tmpl lvl="1">
            <p:tnLst>
              <p:par>
                <p:cTn presetID="10" presetClass="exit" presetSubtype="0" fill="hold" nodeType="after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xit" presetSubtype="0" fill="hold" nodeType="afterEffect">
                  <p:stCondLst>
                    <p:cond delay="0"/>
                  </p:stCondLst>
                  <p:childTnLst>
                    <p:animEffect transition="out" filter="fade">
                      <p:cBhvr>
                        <p:cTn dur="1000"/>
                        <p:tgtEl>
                          <p:spTgt spid="17"/>
                        </p:tgtEl>
                      </p:cBhvr>
                    </p:animEffect>
                    <p:set>
                      <p:cBhvr>
                        <p:cTn dur="1" fill="hold">
                          <p:stCondLst>
                            <p:cond delay="9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xit" presetSubtype="0" fill="hold" nodeType="clickEffect">
                  <p:stCondLst>
                    <p:cond delay="0"/>
                  </p:stCondLst>
                  <p:childTnLst>
                    <p:animEffect transition="out" filter="fade">
                      <p:cBhvr>
                        <p:cTn dur="1000"/>
                        <p:tgtEl>
                          <p:spTgt spid="18"/>
                        </p:tgtEl>
                      </p:cBhvr>
                    </p:animEffect>
                    <p:set>
                      <p:cBhvr>
                        <p:cTn dur="1" fill="hold">
                          <p:stCondLst>
                            <p:cond delay="999"/>
                          </p:stCondLst>
                        </p:cTn>
                        <p:tgtEl>
                          <p:spTgt spid="18"/>
                        </p:tgtEl>
                        <p:attrNameLst>
                          <p:attrName>style.visibility</p:attrName>
                        </p:attrNameLst>
                      </p:cBhvr>
                      <p:to>
                        <p:strVal val="hidden"/>
                      </p:to>
                    </p:se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Сопоставление элементов">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kumimoji="0" lang="ru-RU"/>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1</a:t>
            </a:r>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2</a:t>
            </a:r>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3</a:t>
            </a:r>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4</a:t>
            </a:r>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5</a:t>
            </a:r>
          </a:p>
        </p:txBody>
      </p:sp>
      <p:sp>
        <p:nvSpPr>
          <p:cNvPr id="20"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5</a:t>
            </a:r>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3</a:t>
            </a:r>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1</a:t>
            </a:r>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2</a:t>
            </a:r>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4</a:t>
            </a:r>
          </a:p>
        </p:txBody>
      </p:sp>
      <p:sp>
        <p:nvSpPr>
          <p:cNvPr id="11" name="Rectangle 2"/>
          <p:cNvSpPr>
            <a:spLocks noGrp="1"/>
          </p:cNvSpPr>
          <p:nvPr>
            <p:ph type="title" hasCustomPrompt="1"/>
          </p:nvPr>
        </p:nvSpPr>
        <p:spPr/>
        <p:txBody>
          <a:bodyPr vert="horz"/>
          <a:lstStyle>
            <a:lvl1pPr algn="l" eaLnBrk="1" latinLnBrk="0" hangingPunct="1">
              <a:defRPr kumimoji="0" lang="ru-RU" i="1" baseline="0"/>
            </a:lvl1pPr>
            <a:extLst/>
          </a:lstStyle>
          <a:p>
            <a:r>
              <a:rPr kumimoji="0" lang="ru-RU"/>
              <a:t>Введите вопрос</a:t>
            </a:r>
          </a:p>
        </p:txBody>
      </p:sp>
      <p:sp>
        <p:nvSpPr>
          <p:cNvPr id="7"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Обложка альбома">
    <p:spTree>
      <p:nvGrpSpPr>
        <p:cNvPr id="1" name=""/>
        <p:cNvGrpSpPr/>
        <p:nvPr/>
      </p:nvGrpSpPr>
      <p:grpSpPr>
        <a:xfrm>
          <a:off x="0" y="0"/>
          <a:ext cx="0" cy="0"/>
          <a:chOff x="0" y="0"/>
          <a:chExt cx="0" cy="0"/>
        </a:xfrm>
      </p:grpSpPr>
      <p:sp>
        <p:nvSpPr>
          <p:cNvPr id="10" name="Rectangle 9"/>
          <p:cNvSpPr/>
          <p:nvPr/>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a:p>
        </p:txBody>
      </p:sp>
      <p:sp>
        <p:nvSpPr>
          <p:cNvPr id="15" name="Rectangle 14"/>
          <p:cNvSpPr/>
          <p:nvPr/>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ru-RU"/>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ru-RU" sz="4800" baseline="0">
                <a:solidFill>
                  <a:schemeClr val="bg1"/>
                </a:solidFill>
              </a:defRPr>
            </a:lvl1pPr>
            <a:extLst/>
          </a:lstStyle>
          <a:p>
            <a:pPr lvl="0"/>
            <a:r>
              <a:rPr kumimoji="0" lang="ru-RU"/>
              <a:t>Заголовок фотоальбома</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1" name="Rectangle 10"/>
          <p:cNvSpPr>
            <a:spLocks noGrp="1"/>
          </p:cNvSpPr>
          <p:nvPr>
            <p:ph type="dt" sz="half" idx="12"/>
          </p:nvPr>
        </p:nvSpPr>
        <p:spPr/>
        <p:txBody>
          <a:bodyPr/>
          <a:lstStyle>
            <a:extLst/>
          </a:lstStyle>
          <a:p>
            <a:fld id="{91934A75-8E52-44F7-BD7A-23DAF00B0024}" type="datetimeFigureOut">
              <a:rPr lang="ru-RU" smtClean="0"/>
              <a:pPr/>
              <a:t>03.02.2016</a:t>
            </a:fld>
            <a:endParaRPr lang="ru-RU"/>
          </a:p>
        </p:txBody>
      </p:sp>
      <p:sp>
        <p:nvSpPr>
          <p:cNvPr id="13" name="Rectangle 12"/>
          <p:cNvSpPr>
            <a:spLocks noGrp="1"/>
          </p:cNvSpPr>
          <p:nvPr>
            <p:ph type="sldNum" sz="quarter" idx="13"/>
          </p:nvPr>
        </p:nvSpPr>
        <p:spPr/>
        <p:txBody>
          <a:bodyPr/>
          <a:lstStyle>
            <a:extLst/>
          </a:lstStyle>
          <a:p>
            <a:fld id="{D33657E8-550F-40FC-B610-F1A504C3291E}" type="slidenum">
              <a:rPr lang="ru-RU" smtClean="0"/>
              <a:pPr/>
              <a:t>‹#›</a:t>
            </a:fld>
            <a:endParaRPr lang="ru-RU"/>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ru-RU"/>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lang="ru-RU" sz="2000">
                <a:solidFill>
                  <a:srgbClr val="FFFFFF"/>
                </a:solidFill>
              </a:defRPr>
            </a:lvl1pPr>
          </a:lstStyle>
          <a:p>
            <a:pPr lvl="0"/>
            <a:r>
              <a:rPr kumimoji="0" lang="ru-RU"/>
              <a:t>Щелкните, чтобы добавить дату и прочие сведения</a:t>
            </a: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Альбомная с подписью">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lang="ru-RU" sz="2400" i="0" baseline="0"/>
            </a:lvl1pPr>
            <a:extLst/>
          </a:lstStyle>
          <a:p>
            <a:pPr lvl="0"/>
            <a:r>
              <a:rPr kumimoji="0" lang="ru-RU"/>
              <a:t>Надпись</a:t>
            </a:r>
          </a:p>
        </p:txBody>
      </p:sp>
      <p:sp>
        <p:nvSpPr>
          <p:cNvPr id="7" name="Rectangle 6"/>
          <p:cNvSpPr>
            <a:spLocks noGrp="1"/>
          </p:cNvSpPr>
          <p:nvPr>
            <p:ph type="dt" sz="half" idx="12"/>
          </p:nvPr>
        </p:nvSpPr>
        <p:spPr/>
        <p:txBody>
          <a:bodyPr/>
          <a:lstStyle>
            <a:extLst/>
          </a:lstStyle>
          <a:p>
            <a:fld id="{91934A75-8E52-44F7-BD7A-23DAF00B0024}" type="datetimeFigureOut">
              <a:rPr lang="ru-RU" smtClean="0"/>
              <a:pPr/>
              <a:t>03.02.2016</a:t>
            </a:fld>
            <a:endParaRPr lang="ru-RU"/>
          </a:p>
        </p:txBody>
      </p:sp>
      <p:sp>
        <p:nvSpPr>
          <p:cNvPr id="8" name="Rectangle 7"/>
          <p:cNvSpPr>
            <a:spLocks noGrp="1"/>
          </p:cNvSpPr>
          <p:nvPr>
            <p:ph type="sldNum" sz="quarter" idx="13"/>
          </p:nvPr>
        </p:nvSpPr>
        <p:spPr/>
        <p:txBody>
          <a:bodyPr/>
          <a:lstStyle>
            <a:extLst/>
          </a:lstStyle>
          <a:p>
            <a:fld id="{D33657E8-550F-40FC-B610-F1A504C3291E}" type="slidenum">
              <a:rPr lang="ru-RU" smtClean="0"/>
              <a:pPr/>
              <a:t>‹#›</a:t>
            </a:fld>
            <a:endParaRPr lang="ru-RU"/>
          </a:p>
        </p:txBody>
      </p:sp>
      <p:sp>
        <p:nvSpPr>
          <p:cNvPr id="9" name="Rectangle 8"/>
          <p:cNvSpPr>
            <a:spLocks noGrp="1"/>
          </p:cNvSpPr>
          <p:nvPr>
            <p:ph type="ftr" sz="quarter" idx="14"/>
          </p:nvPr>
        </p:nvSpPr>
        <p:spPr/>
        <p:txBody>
          <a:bodyPr/>
          <a:lstStyle>
            <a:extLst/>
          </a:lstStyle>
          <a:p>
            <a:endParaRPr lang="ru-RU"/>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Книжная с подписью">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ru-RU" sz="2000" i="0"/>
            </a:lvl1pPr>
            <a:extLst/>
          </a:lstStyle>
          <a:p>
            <a:pPr lvl="0"/>
            <a:r>
              <a:rPr kumimoji="0" lang="ru-RU"/>
              <a:t>Надпись</a:t>
            </a:r>
          </a:p>
        </p:txBody>
      </p:sp>
      <p:sp>
        <p:nvSpPr>
          <p:cNvPr id="7" name="Rectangle 6"/>
          <p:cNvSpPr>
            <a:spLocks noGrp="1"/>
          </p:cNvSpPr>
          <p:nvPr>
            <p:ph type="dt" sz="half" idx="12"/>
          </p:nvPr>
        </p:nvSpPr>
        <p:spPr/>
        <p:txBody>
          <a:bodyPr/>
          <a:lstStyle>
            <a:extLst/>
          </a:lstStyle>
          <a:p>
            <a:fld id="{91934A75-8E52-44F7-BD7A-23DAF00B0024}" type="datetimeFigureOut">
              <a:rPr lang="ru-RU" smtClean="0"/>
              <a:pPr/>
              <a:t>03.02.2016</a:t>
            </a:fld>
            <a:endParaRPr lang="ru-RU"/>
          </a:p>
        </p:txBody>
      </p:sp>
      <p:sp>
        <p:nvSpPr>
          <p:cNvPr id="8" name="Rectangle 7"/>
          <p:cNvSpPr>
            <a:spLocks noGrp="1"/>
          </p:cNvSpPr>
          <p:nvPr>
            <p:ph type="sldNum" sz="quarter" idx="13"/>
          </p:nvPr>
        </p:nvSpPr>
        <p:spPr/>
        <p:txBody>
          <a:bodyPr/>
          <a:lstStyle>
            <a:extLst/>
          </a:lstStyle>
          <a:p>
            <a:fld id="{D33657E8-550F-40FC-B610-F1A504C3291E}" type="slidenum">
              <a:rPr lang="ru-RU" smtClean="0"/>
              <a:pPr/>
              <a:t>‹#›</a:t>
            </a:fld>
            <a:endParaRPr lang="ru-RU"/>
          </a:p>
        </p:txBody>
      </p:sp>
      <p:sp>
        <p:nvSpPr>
          <p:cNvPr id="9" name="Rectangle 8"/>
          <p:cNvSpPr>
            <a:spLocks noGrp="1"/>
          </p:cNvSpPr>
          <p:nvPr>
            <p:ph type="ftr" sz="quarter" idx="14"/>
          </p:nvPr>
        </p:nvSpPr>
        <p:spPr/>
        <p:txBody>
          <a:bodyPr/>
          <a:lstStyle>
            <a:extLst/>
          </a:lstStyle>
          <a:p>
            <a:endParaRPr lang="ru-RU"/>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Альбомная (на весь экран)">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kumimoji="0" lang="ru-RU" i="0"/>
              <a:t>Щелкните значок, чтобы добавить фотографию размером со всю страницу</a:t>
            </a:r>
            <a:endParaRPr kumimoji="0" lang="ru-RU" i="0" baseline="0"/>
          </a:p>
        </p:txBody>
      </p:sp>
      <p:sp>
        <p:nvSpPr>
          <p:cNvPr id="6" name="Rectangle 5"/>
          <p:cNvSpPr>
            <a:spLocks noGrp="1"/>
          </p:cNvSpPr>
          <p:nvPr>
            <p:ph type="dt" sz="half" idx="11"/>
          </p:nvPr>
        </p:nvSpPr>
        <p:spPr/>
        <p:txBody>
          <a:bodyPr/>
          <a:lstStyle>
            <a:extLst/>
          </a:lstStyle>
          <a:p>
            <a:fld id="{91934A75-8E52-44F7-BD7A-23DAF00B0024}" type="datetimeFigureOut">
              <a:rPr lang="ru-RU" smtClean="0"/>
              <a:pPr/>
              <a:t>03.02.2016</a:t>
            </a:fld>
            <a:endParaRPr lang="ru-RU"/>
          </a:p>
        </p:txBody>
      </p:sp>
      <p:sp>
        <p:nvSpPr>
          <p:cNvPr id="7" name="Rectangle 6"/>
          <p:cNvSpPr>
            <a:spLocks noGrp="1"/>
          </p:cNvSpPr>
          <p:nvPr>
            <p:ph type="sldNum" sz="quarter" idx="12"/>
          </p:nvPr>
        </p:nvSpPr>
        <p:spPr/>
        <p:txBody>
          <a:bodyPr/>
          <a:lstStyle>
            <a:extLst/>
          </a:lstStyle>
          <a:p>
            <a:fld id="{D33657E8-550F-40FC-B610-F1A504C3291E}" type="slidenum">
              <a:rPr lang="ru-RU" smtClean="0"/>
              <a:pPr/>
              <a:t>‹#›</a:t>
            </a:fld>
            <a:endParaRPr lang="ru-RU"/>
          </a:p>
        </p:txBody>
      </p:sp>
      <p:sp>
        <p:nvSpPr>
          <p:cNvPr id="8" name="Rectangle 7"/>
          <p:cNvSpPr>
            <a:spLocks noGrp="1"/>
          </p:cNvSpPr>
          <p:nvPr>
            <p:ph type="ftr" sz="quarter" idx="13"/>
          </p:nvPr>
        </p:nvSpPr>
        <p:spPr/>
        <p:txBody>
          <a:bodyPr/>
          <a:lstStyle>
            <a:extLst/>
          </a:lstStyle>
          <a:p>
            <a:endParaRPr lang="ru-RU"/>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Раздел альбома">
    <p:spTree>
      <p:nvGrpSpPr>
        <p:cNvPr id="1" name=""/>
        <p:cNvGrpSpPr/>
        <p:nvPr/>
      </p:nvGrpSpPr>
      <p:grpSpPr>
        <a:xfrm>
          <a:off x="0" y="0"/>
          <a:ext cx="0" cy="0"/>
          <a:chOff x="0" y="0"/>
          <a:chExt cx="0" cy="0"/>
        </a:xfrm>
      </p:grpSpPr>
      <p:sp>
        <p:nvSpPr>
          <p:cNvPr id="15" name="Rectangle 14"/>
          <p:cNvSpPr/>
          <p:nvPr/>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ru-RU"/>
          </a:p>
        </p:txBody>
      </p:sp>
      <p:sp>
        <p:nvSpPr>
          <p:cNvPr id="23" name="Rectangle 22"/>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ru-RU"/>
          </a:p>
        </p:txBody>
      </p:sp>
      <p:sp>
        <p:nvSpPr>
          <p:cNvPr id="24" name="Rectangle 23"/>
          <p:cNvSpPr/>
          <p:nvPr/>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ru-RU"/>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ru-RU"/>
          </a:p>
        </p:txBody>
      </p:sp>
      <p:sp>
        <p:nvSpPr>
          <p:cNvPr id="22" name="Rectangle 21"/>
          <p:cNvSpPr/>
          <p:nvPr/>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ru-RU"/>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eaLnBrk="1" latinLnBrk="0" hangingPunct="1">
              <a:buFontTx/>
              <a:buNone/>
              <a:defRPr kumimoji="0" lang="ru-RU" sz="1200">
                <a:solidFill>
                  <a:srgbClr val="FFFFFF"/>
                </a:solidFill>
              </a:defRPr>
            </a:lvl1pPr>
            <a:extLst/>
          </a:lstStyle>
          <a:p>
            <a:pPr lvl="0"/>
            <a:r>
              <a:rPr kumimoji="0" lang="ru-RU"/>
              <a:t>Подзаголовок слайда</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eaLnBrk="1" latinLnBrk="0" hangingPunct="1">
              <a:buFontTx/>
              <a:buNone/>
              <a:defRPr kumimoji="0" lang="ru-RU" sz="3200">
                <a:solidFill>
                  <a:srgbClr val="FFFFFF"/>
                </a:solidFill>
              </a:defRPr>
            </a:lvl1pPr>
            <a:extLst/>
          </a:lstStyle>
          <a:p>
            <a:pPr lvl="0"/>
            <a:r>
              <a:rPr kumimoji="0" lang="ru-RU"/>
              <a:t>Заголовок раздела</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18" name="Rectangle 17"/>
          <p:cNvSpPr>
            <a:spLocks noGrp="1"/>
          </p:cNvSpPr>
          <p:nvPr>
            <p:ph type="dt" sz="half" idx="20"/>
          </p:nvPr>
        </p:nvSpPr>
        <p:spPr/>
        <p:txBody>
          <a:bodyPr/>
          <a:lstStyle>
            <a:extLst/>
          </a:lstStyle>
          <a:p>
            <a:fld id="{91934A75-8E52-44F7-BD7A-23DAF00B0024}" type="datetimeFigureOut">
              <a:rPr lang="ru-RU" smtClean="0"/>
              <a:pPr/>
              <a:t>03.02.2016</a:t>
            </a:fld>
            <a:endParaRPr lang="ru-RU"/>
          </a:p>
        </p:txBody>
      </p:sp>
      <p:sp>
        <p:nvSpPr>
          <p:cNvPr id="20" name="Rectangle 19"/>
          <p:cNvSpPr>
            <a:spLocks noGrp="1"/>
          </p:cNvSpPr>
          <p:nvPr>
            <p:ph type="sldNum" sz="quarter" idx="21"/>
          </p:nvPr>
        </p:nvSpPr>
        <p:spPr/>
        <p:txBody>
          <a:bodyPr/>
          <a:lstStyle>
            <a:extLst/>
          </a:lstStyle>
          <a:p>
            <a:fld id="{D33657E8-550F-40FC-B610-F1A504C3291E}" type="slidenum">
              <a:rPr lang="ru-RU" smtClean="0"/>
              <a:pPr/>
              <a:t>‹#›</a:t>
            </a:fld>
            <a:endParaRPr lang="ru-RU"/>
          </a:p>
        </p:txBody>
      </p:sp>
      <p:sp>
        <p:nvSpPr>
          <p:cNvPr id="21" name="Rectangle 20"/>
          <p:cNvSpPr>
            <a:spLocks noGrp="1"/>
          </p:cNvSpPr>
          <p:nvPr>
            <p:ph type="ftr" sz="quarter" idx="22"/>
          </p:nvPr>
        </p:nvSpPr>
        <p:spPr/>
        <p:txBody>
          <a:bodyPr/>
          <a:lstStyle>
            <a:extLst/>
          </a:lstStyle>
          <a:p>
            <a:endParaRPr lang="ru-RU"/>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 сверху, книжная с подписями">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lang="ru-RU" sz="1800" baseline="0"/>
            </a:lvl1pPr>
            <a:extLst/>
          </a:lstStyle>
          <a:p>
            <a:pPr lvl="0"/>
            <a:r>
              <a:rPr kumimoji="0" lang="ru-RU"/>
              <a:t>Надпись</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lang="ru-RU" sz="1800" baseline="0"/>
            </a:lvl1pPr>
            <a:extLst/>
          </a:lstStyle>
          <a:p>
            <a:pPr lvl="0"/>
            <a:r>
              <a:rPr kumimoji="0" lang="ru-RU"/>
              <a:t>Надпись</a:t>
            </a:r>
          </a:p>
        </p:txBody>
      </p:sp>
      <p:sp>
        <p:nvSpPr>
          <p:cNvPr id="6" name="Rectangle 5"/>
          <p:cNvSpPr>
            <a:spLocks noGrp="1"/>
          </p:cNvSpPr>
          <p:nvPr>
            <p:ph type="dt" sz="half" idx="16"/>
          </p:nvPr>
        </p:nvSpPr>
        <p:spPr/>
        <p:txBody>
          <a:bodyPr/>
          <a:lstStyle>
            <a:extLst/>
          </a:lstStyle>
          <a:p>
            <a:fld id="{91934A75-8E52-44F7-BD7A-23DAF00B0024}" type="datetimeFigureOut">
              <a:rPr lang="ru-RU" smtClean="0"/>
              <a:pPr/>
              <a:t>03.02.2016</a:t>
            </a:fld>
            <a:endParaRPr lang="ru-RU"/>
          </a:p>
        </p:txBody>
      </p:sp>
      <p:sp>
        <p:nvSpPr>
          <p:cNvPr id="7" name="Rectangle 6"/>
          <p:cNvSpPr>
            <a:spLocks noGrp="1"/>
          </p:cNvSpPr>
          <p:nvPr>
            <p:ph type="sldNum" sz="quarter" idx="17"/>
          </p:nvPr>
        </p:nvSpPr>
        <p:spPr/>
        <p:txBody>
          <a:bodyPr/>
          <a:lstStyle>
            <a:extLst/>
          </a:lstStyle>
          <a:p>
            <a:fld id="{D33657E8-550F-40FC-B610-F1A504C3291E}" type="slidenum">
              <a:rPr lang="ru-RU" smtClean="0"/>
              <a:pPr/>
              <a:t>‹#›</a:t>
            </a:fld>
            <a:endParaRPr lang="ru-RU"/>
          </a:p>
        </p:txBody>
      </p:sp>
      <p:sp>
        <p:nvSpPr>
          <p:cNvPr id="9" name="Rectangle 8"/>
          <p:cNvSpPr>
            <a:spLocks noGrp="1"/>
          </p:cNvSpPr>
          <p:nvPr>
            <p:ph type="ftr" sz="quarter" idx="18"/>
          </p:nvPr>
        </p:nvSpPr>
        <p:spPr/>
        <p:txBody>
          <a:bodyPr/>
          <a:lstStyle>
            <a:extLst/>
          </a:lstStyle>
          <a:p>
            <a:endParaRPr lang="ru-RU"/>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 сверху, альбомная с подписями">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marL="342900" indent="-342900" algn="ctr" eaLnBrk="1" latinLnBrk="0" hangingPunct="1"/>
            <a:r>
              <a:rPr lang="ru-RU" smtClean="0"/>
              <a:t>Вставка рисунка</a:t>
            </a:r>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lang="ru-RU" sz="1800" baseline="0"/>
            </a:lvl1pPr>
            <a:extLst/>
          </a:lstStyle>
          <a:p>
            <a:pPr lvl="0"/>
            <a:r>
              <a:rPr kumimoji="0" lang="ru-RU"/>
              <a:t>Надпись</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lang="ru-RU" sz="1800" baseline="0"/>
            </a:lvl1pPr>
            <a:extLst/>
          </a:lstStyle>
          <a:p>
            <a:pPr lvl="0"/>
            <a:r>
              <a:rPr kumimoji="0" lang="ru-RU"/>
              <a:t>Надпись</a:t>
            </a:r>
          </a:p>
        </p:txBody>
      </p:sp>
      <p:sp>
        <p:nvSpPr>
          <p:cNvPr id="6" name="Rectangle 5"/>
          <p:cNvSpPr>
            <a:spLocks noGrp="1"/>
          </p:cNvSpPr>
          <p:nvPr>
            <p:ph type="dt" sz="half" idx="18"/>
          </p:nvPr>
        </p:nvSpPr>
        <p:spPr/>
        <p:txBody>
          <a:bodyPr/>
          <a:lstStyle>
            <a:extLst/>
          </a:lstStyle>
          <a:p>
            <a:fld id="{91934A75-8E52-44F7-BD7A-23DAF00B0024}" type="datetimeFigureOut">
              <a:rPr lang="ru-RU" smtClean="0"/>
              <a:pPr/>
              <a:t>03.02.2016</a:t>
            </a:fld>
            <a:endParaRPr lang="ru-RU"/>
          </a:p>
        </p:txBody>
      </p:sp>
      <p:sp>
        <p:nvSpPr>
          <p:cNvPr id="7" name="Rectangle 6"/>
          <p:cNvSpPr>
            <a:spLocks noGrp="1"/>
          </p:cNvSpPr>
          <p:nvPr>
            <p:ph type="sldNum" sz="quarter" idx="19"/>
          </p:nvPr>
        </p:nvSpPr>
        <p:spPr/>
        <p:txBody>
          <a:bodyPr/>
          <a:lstStyle>
            <a:extLst/>
          </a:lstStyle>
          <a:p>
            <a:fld id="{D33657E8-550F-40FC-B610-F1A504C3291E}" type="slidenum">
              <a:rPr lang="ru-RU" smtClean="0"/>
              <a:pPr/>
              <a:t>‹#›</a:t>
            </a:fld>
            <a:endParaRPr lang="ru-RU"/>
          </a:p>
        </p:txBody>
      </p:sp>
      <p:sp>
        <p:nvSpPr>
          <p:cNvPr id="9" name="Rectangle 8"/>
          <p:cNvSpPr>
            <a:spLocks noGrp="1"/>
          </p:cNvSpPr>
          <p:nvPr>
            <p:ph type="ftr" sz="quarter" idx="20"/>
          </p:nvPr>
        </p:nvSpPr>
        <p:spPr/>
        <p:txBody>
          <a:bodyPr/>
          <a:lstStyle>
            <a:extLst/>
          </a:lstStyle>
          <a:p>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9.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0.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6.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1.xml"/><Relationship Id="rId1" Type="http://schemas.openxmlformats.org/officeDocument/2006/relationships/slideLayout" Target="../slideLayouts/slideLayout83.xml"/><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10" Type="http://schemas.openxmlformats.org/officeDocument/2006/relationships/theme" Target="../theme/theme12.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theme" Target="../theme/theme1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5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5.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70.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7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 xmlns:a14="http://schemas.microsoft.com/office/drawing/2010/main"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34D323ED-EDC0-452A-976F-59A13C19C249}" type="datetimeFigureOut">
              <a:rPr lang="ru-RU" smtClean="0"/>
              <a:pPr/>
              <a:t>03.02.2016</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AE0E0702-85A3-457B-B211-DD51DE4395B6}" type="slidenum">
              <a:rPr lang="ru-RU" smtClean="0"/>
              <a:pPr/>
              <a:t>‹#›</a:t>
            </a:fld>
            <a:endParaRPr lang="ru-RU"/>
          </a:p>
        </p:txBody>
      </p:sp>
    </p:spTree>
    <p:extLst>
      <p:ext uri="{BB962C8B-B14F-4D97-AF65-F5344CB8AC3E}">
        <p14:creationId xmlns=""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76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pPr eaLnBrk="1" latinLnBrk="0" hangingPunct="1"/>
            <a:r>
              <a:rPr kumimoji="0" lang="ru-RU" smtClean="0"/>
              <a:t>Образец заголовка</a:t>
            </a:r>
            <a:endParaRPr kumimoji="0" lang="en-US" smtClean="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eaLnBrk="1" latinLnBrk="0" hangingPunct="1">
              <a:defRPr kumimoji="0" lang="ru-RU" sz="1100"/>
            </a:lvl1pPr>
            <a:extLst/>
          </a:lstStyle>
          <a:p>
            <a:fld id="{91934A75-8E52-44F7-BD7A-23DAF00B0024}" type="datetimeFigureOut">
              <a:rPr lang="ru-RU" smtClean="0"/>
              <a:pPr/>
              <a:t>03.02.2016</a:t>
            </a:fld>
            <a:endParaRPr lang="ru-RU"/>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eaLnBrk="1" latinLnBrk="0" hangingPunct="1">
              <a:defRPr kumimoji="0" lang="ru-RU" sz="1200"/>
            </a:lvl1pPr>
            <a:extLst/>
          </a:lstStyle>
          <a:p>
            <a:endParaRPr lang="ru-RU"/>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eaLnBrk="1" latinLnBrk="0" hangingPunct="1">
              <a:defRPr kumimoji="0" lang="ru-RU" sz="1200"/>
            </a:lvl1pPr>
            <a:extLst/>
          </a:lstStyle>
          <a:p>
            <a:fld id="{D33657E8-550F-40FC-B610-F1A504C3291E}" type="slidenum">
              <a:rPr lang="ru-RU" smtClean="0"/>
              <a:pPr/>
              <a:t>‹#›</a:t>
            </a:fld>
            <a:endParaRPr lang="ru-RU"/>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6"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Tree>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transition>
    <p:fade/>
  </p:transition>
  <p:timing>
    <p:tnLst>
      <p:par>
        <p:cTn id="1" dur="indefinite" restart="never" nodeType="tmRoot"/>
      </p:par>
    </p:tnLst>
  </p:timing>
  <p:txStyles>
    <p:titleStyle>
      <a:lvl1pPr algn="l" rtl="0" eaLnBrk="1" latinLnBrk="0" hangingPunct="1">
        <a:spcBef>
          <a:spcPct val="0"/>
        </a:spcBef>
        <a:buNone/>
        <a:defRPr kumimoji="0" lang="ru-RU" sz="3600">
          <a:solidFill>
            <a:schemeClr val="tx1"/>
          </a:solidFill>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000">
          <a:solidFill>
            <a:schemeClr val="tx1"/>
          </a:solidFill>
          <a:latin typeface="+mn-lt"/>
          <a:ea typeface="+mn-ea"/>
          <a:cs typeface="+mn-cs"/>
        </a:defRPr>
      </a:lvl1pPr>
      <a:lvl2pPr marL="742950" indent="-285750" algn="l" rtl="0" eaLnBrk="1" latinLnBrk="0" hangingPunct="1">
        <a:spcBef>
          <a:spcPct val="20000"/>
        </a:spcBef>
        <a:buChar char="–"/>
        <a:defRPr kumimoji="0" lang="ru-RU" sz="20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2000">
          <a:solidFill>
            <a:schemeClr val="tx1"/>
          </a:solidFill>
          <a:latin typeface="+mn-lt"/>
          <a:ea typeface="+mn-ea"/>
          <a:cs typeface="+mn-cs"/>
        </a:defRPr>
      </a:lvl4pPr>
      <a:lvl5pPr marL="2057400" indent="-228600" algn="l" rtl="0" eaLnBrk="1" latinLnBrk="0" hangingPunct="1">
        <a:spcBef>
          <a:spcPct val="20000"/>
        </a:spcBef>
        <a:buChar char="»"/>
        <a:defRPr kumimoji="0" lang="ru-RU" sz="20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ru-RU"/>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ru-RU"/>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lang="ru-RU" sz="1200">
                <a:solidFill>
                  <a:schemeClr val="bg1"/>
                </a:solidFill>
              </a:defRPr>
            </a:lvl1pPr>
            <a:extLst/>
          </a:lstStyle>
          <a:p>
            <a:fld id="{91934A75-8E52-44F7-BD7A-23DAF00B0024}" type="datetimeFigureOut">
              <a:rPr lang="ru-RU" smtClean="0"/>
              <a:pPr/>
              <a:t>03.02.2016</a:t>
            </a:fld>
            <a:endParaRPr lang="ru-RU"/>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lang="ru-RU" sz="1200">
                <a:solidFill>
                  <a:schemeClr val="bg1"/>
                </a:solidFill>
              </a:defRPr>
            </a:lvl1pPr>
            <a:extLst/>
          </a:lstStyle>
          <a:p>
            <a:endParaRPr lang="ru-RU"/>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lang="ru-RU" sz="1200">
                <a:solidFill>
                  <a:schemeClr val="bg1"/>
                </a:solidFill>
              </a:defRPr>
            </a:lvl1pPr>
            <a:extLst/>
          </a:lstStyle>
          <a:p>
            <a:fld id="{D33657E8-550F-40FC-B610-F1A504C3291E}" type="slidenum">
              <a:rPr lang="ru-RU" smtClean="0"/>
              <a:pPr/>
              <a:t>‹#›</a:t>
            </a:fld>
            <a:endParaRPr lang="ru-RU"/>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ru-RU"/>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Lst>
  <p:transition>
    <p:fade/>
  </p:transition>
  <p:timing>
    <p:tnLst>
      <p:par>
        <p:cTn id="1" dur="indefinite" restart="never" nodeType="tmRoot"/>
      </p:par>
    </p:tnLst>
  </p:timing>
  <p:txStyles>
    <p:titleStyle>
      <a:lvl1pPr algn="ctr" rtl="0" eaLnBrk="1" latinLnBrk="0" hangingPunct="1">
        <a:spcBef>
          <a:spcPct val="0"/>
        </a:spcBef>
        <a:buNone/>
        <a:defRPr kumimoji="0" lang="ru-RU"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ru-RU"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ru-RU"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ru-RU"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ru-RU"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ru-RU"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ru-RU"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ru-RU"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ru-RU"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ru-RU" sz="2000" kern="1200">
          <a:solidFill>
            <a:schemeClr val="tx1"/>
          </a:solidFill>
          <a:latin typeface="+mn-lt"/>
          <a:ea typeface="+mn-ea"/>
          <a:cs typeface="+mn-cs"/>
        </a:defRPr>
      </a:lvl9pPr>
      <a:extLst/>
    </p:bodyStyle>
    <p:otherStyle>
      <a:lvl1pPr marL="0" algn="l" rtl="0" eaLnBrk="1" latinLnBrk="0" hangingPunct="1">
        <a:defRPr kumimoji="0" lang="ru-RU" kern="1200">
          <a:solidFill>
            <a:schemeClr val="tx1"/>
          </a:solidFill>
          <a:latin typeface="+mn-lt"/>
          <a:ea typeface="+mn-ea"/>
          <a:cs typeface="+mn-cs"/>
        </a:defRPr>
      </a:lvl1pPr>
      <a:lvl2pPr marL="457200" algn="l" rtl="0" eaLnBrk="1" latinLnBrk="0" hangingPunct="1">
        <a:defRPr kumimoji="0" lang="ru-RU" kern="1200">
          <a:solidFill>
            <a:schemeClr val="tx1"/>
          </a:solidFill>
          <a:latin typeface="+mn-lt"/>
          <a:ea typeface="+mn-ea"/>
          <a:cs typeface="+mn-cs"/>
        </a:defRPr>
      </a:lvl2pPr>
      <a:lvl3pPr marL="914400" algn="l" rtl="0" eaLnBrk="1" latinLnBrk="0" hangingPunct="1">
        <a:defRPr kumimoji="0" lang="ru-RU" kern="1200">
          <a:solidFill>
            <a:schemeClr val="tx1"/>
          </a:solidFill>
          <a:latin typeface="+mn-lt"/>
          <a:ea typeface="+mn-ea"/>
          <a:cs typeface="+mn-cs"/>
        </a:defRPr>
      </a:lvl3pPr>
      <a:lvl4pPr marL="1371600" algn="l" rtl="0" eaLnBrk="1" latinLnBrk="0" hangingPunct="1">
        <a:defRPr kumimoji="0" lang="ru-RU" kern="1200">
          <a:solidFill>
            <a:schemeClr val="tx1"/>
          </a:solidFill>
          <a:latin typeface="+mn-lt"/>
          <a:ea typeface="+mn-ea"/>
          <a:cs typeface="+mn-cs"/>
        </a:defRPr>
      </a:lvl4pPr>
      <a:lvl5pPr marL="1828800" algn="l" rtl="0" eaLnBrk="1" latinLnBrk="0" hangingPunct="1">
        <a:defRPr kumimoji="0" lang="ru-RU" kern="1200">
          <a:solidFill>
            <a:schemeClr val="tx1"/>
          </a:solidFill>
          <a:latin typeface="+mn-lt"/>
          <a:ea typeface="+mn-ea"/>
          <a:cs typeface="+mn-cs"/>
        </a:defRPr>
      </a:lvl5pPr>
      <a:lvl6pPr marL="2286000" algn="l" rtl="0" eaLnBrk="1" latinLnBrk="0" hangingPunct="1">
        <a:defRPr kumimoji="0" lang="ru-RU" kern="1200">
          <a:solidFill>
            <a:schemeClr val="tx1"/>
          </a:solidFill>
          <a:latin typeface="+mn-lt"/>
          <a:ea typeface="+mn-ea"/>
          <a:cs typeface="+mn-cs"/>
        </a:defRPr>
      </a:lvl6pPr>
      <a:lvl7pPr marL="2743200" algn="l" rtl="0" eaLnBrk="1" latinLnBrk="0" hangingPunct="1">
        <a:defRPr kumimoji="0" lang="ru-RU" kern="1200">
          <a:solidFill>
            <a:schemeClr val="tx1"/>
          </a:solidFill>
          <a:latin typeface="+mn-lt"/>
          <a:ea typeface="+mn-ea"/>
          <a:cs typeface="+mn-cs"/>
        </a:defRPr>
      </a:lvl7pPr>
      <a:lvl8pPr marL="3200400" algn="l" rtl="0" eaLnBrk="1" latinLnBrk="0" hangingPunct="1">
        <a:defRPr kumimoji="0" lang="ru-RU" kern="1200">
          <a:solidFill>
            <a:schemeClr val="tx1"/>
          </a:solidFill>
          <a:latin typeface="+mn-lt"/>
          <a:ea typeface="+mn-ea"/>
          <a:cs typeface="+mn-cs"/>
        </a:defRPr>
      </a:lvl8pPr>
      <a:lvl9pPr marL="3657600" algn="l" rtl="0" eaLnBrk="1" latinLnBrk="0" hangingPunct="1">
        <a:defRPr kumimoji="0" lang="ru-RU"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a14="http://schemas.microsoft.com/office/drawing/2010/main" xmlns=""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877551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1914" y="-1"/>
            <a:ext cx="9141714"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lang="ru-RU" dirty="0"/>
          </a:p>
        </p:txBody>
      </p:sp>
      <p:sp>
        <p:nvSpPr>
          <p:cNvPr id="8" name="Вода3"/>
          <p:cNvSpPr/>
          <p:nvPr/>
        </p:nvSpPr>
        <p:spPr>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Вода2"/>
          <p:cNvPicPr>
            <a:picLocks noChangeAspect="1"/>
          </p:cNvPicPr>
          <p:nvPr/>
        </p:nvPicPr>
        <p:blipFill rotWithShape="1">
          <a:blip r:embed="rId13" cstate="print">
            <a:extLst>
              <a:ext uri="{28A0092B-C50C-407E-A947-70E740481C1C}">
                <a14:useLocalDpi xmlns:a14="http://schemas.microsoft.com/office/drawing/2010/main" xmlns="" val="0"/>
              </a:ext>
            </a:extLst>
          </a:blip>
          <a:srcRect l="2674" r="9901"/>
          <a:stretch/>
        </p:blipFill>
        <p:spPr>
          <a:xfrm>
            <a:off x="-1069" y="6256182"/>
            <a:ext cx="9141714"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xmlns="" val="0"/>
              </a:ext>
            </a:extLst>
          </a:blip>
          <a:srcRect l="6218" r="6356"/>
          <a:stretch/>
        </p:blipFill>
        <p:spPr>
          <a:xfrm flipH="1">
            <a:off x="-1069" y="5979395"/>
            <a:ext cx="9141714" cy="268288"/>
          </a:xfrm>
          <a:prstGeom prst="rect">
            <a:avLst/>
          </a:prstGeom>
          <a:noFill/>
          <a:ln>
            <a:noFill/>
          </a:ln>
        </p:spPr>
      </p:pic>
      <p:sp>
        <p:nvSpPr>
          <p:cNvPr id="2" name="Заголовок 1"/>
          <p:cNvSpPr>
            <a:spLocks noGrp="1"/>
          </p:cNvSpPr>
          <p:nvPr>
            <p:ph type="title"/>
          </p:nvPr>
        </p:nvSpPr>
        <p:spPr>
          <a:xfrm>
            <a:off x="1005841" y="265176"/>
            <a:ext cx="7132319" cy="1088136"/>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05840" y="1572768"/>
            <a:ext cx="7132320" cy="414223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l">
              <a:defRPr sz="800" cap="all" baseline="0">
                <a:solidFill>
                  <a:schemeClr val="tx1"/>
                </a:solidFill>
              </a:defRPr>
            </a:lvl1pPr>
          </a:lstStyle>
          <a:p>
            <a:fld id="{91934A75-8E52-44F7-BD7A-23DAF00B0024}" type="datetimeFigureOut">
              <a:rPr lang="ru-RU" smtClean="0"/>
              <a:pPr/>
              <a:t>03.02.2016</a:t>
            </a:fld>
            <a:endParaRPr lang="ru-RU"/>
          </a:p>
        </p:txBody>
      </p:sp>
      <p:sp>
        <p:nvSpPr>
          <p:cNvPr id="5" name="Нижний колонтитул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ru-RU"/>
          </a:p>
        </p:txBody>
      </p:sp>
      <p:sp>
        <p:nvSpPr>
          <p:cNvPr id="6" name="Номер слайда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cap="all" baseline="0">
                <a:solidFill>
                  <a:schemeClr val="tx1"/>
                </a:solidFill>
              </a:defRPr>
            </a:lvl1pPr>
          </a:lstStyle>
          <a:p>
            <a:fld id="{D33657E8-550F-40FC-B610-F1A504C3291E}" type="slidenum">
              <a:rPr lang="ru-RU" smtClean="0"/>
              <a:pPr/>
              <a:t>‹#›</a:t>
            </a:fld>
            <a:endParaRPr lang="ru-RU"/>
          </a:p>
        </p:txBody>
      </p:sp>
    </p:spTree>
    <p:extLst>
      <p:ext uri="{BB962C8B-B14F-4D97-AF65-F5344CB8AC3E}">
        <p14:creationId xmlns:p14="http://schemas.microsoft.com/office/powerpoint/2010/main" xmlns="" val="38775515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828800" y="1066800"/>
            <a:ext cx="6629400"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b" anchorCtr="0" compatLnSpc="1">
            <a:prstTxWarp prst="textNoShape">
              <a:avLst/>
            </a:prstTxWarp>
          </a:bodyPr>
          <a:lstStyle/>
          <a:p>
            <a:pPr lvl="0"/>
            <a:r>
              <a:rPr lang="ru-RU" smtClean="0"/>
              <a:t>Образец заголовка</a:t>
            </a:r>
          </a:p>
        </p:txBody>
      </p:sp>
      <p:sp>
        <p:nvSpPr>
          <p:cNvPr id="1031" name="Rectangle 7"/>
          <p:cNvSpPr>
            <a:spLocks noGrp="1" noChangeArrowheads="1"/>
          </p:cNvSpPr>
          <p:nvPr>
            <p:ph type="body" idx="1"/>
          </p:nvPr>
        </p:nvSpPr>
        <p:spPr bwMode="auto">
          <a:xfrm>
            <a:off x="2133600" y="2057400"/>
            <a:ext cx="6324600" cy="396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5" name="Rectangle 11"/>
          <p:cNvSpPr>
            <a:spLocks noGrp="1" noChangeArrowheads="1"/>
          </p:cNvSpPr>
          <p:nvPr>
            <p:ph type="dt" sz="quarter" idx="2"/>
          </p:nvPr>
        </p:nvSpPr>
        <p:spPr bwMode="auto">
          <a:xfrm>
            <a:off x="1828800" y="6248400"/>
            <a:ext cx="1905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defRPr sz="1200">
                <a:latin typeface="+mn-lt"/>
              </a:defRPr>
            </a:lvl1pPr>
          </a:lstStyle>
          <a:p>
            <a:fld id="{91934A75-8E52-44F7-BD7A-23DAF00B0024}" type="datetimeFigureOut">
              <a:rPr lang="ru-RU" smtClean="0"/>
              <a:pPr/>
              <a:t>03.02.2016</a:t>
            </a:fld>
            <a:endParaRPr lang="ru-RU"/>
          </a:p>
        </p:txBody>
      </p:sp>
      <p:sp>
        <p:nvSpPr>
          <p:cNvPr id="1036" name="Rectangle 12"/>
          <p:cNvSpPr>
            <a:spLocks noGrp="1" noChangeArrowheads="1"/>
          </p:cNvSpPr>
          <p:nvPr>
            <p:ph type="ftr" sz="quarter" idx="3"/>
          </p:nvPr>
        </p:nvSpPr>
        <p:spPr bwMode="auto">
          <a:xfrm>
            <a:off x="3886200" y="6248400"/>
            <a:ext cx="3048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gn="ctr">
              <a:defRPr sz="1200">
                <a:latin typeface="+mn-lt"/>
              </a:defRPr>
            </a:lvl1pPr>
          </a:lstStyle>
          <a:p>
            <a:endParaRPr lang="ru-RU"/>
          </a:p>
        </p:txBody>
      </p:sp>
      <p:sp>
        <p:nvSpPr>
          <p:cNvPr id="1037" name="Rectangle 13"/>
          <p:cNvSpPr>
            <a:spLocks noGrp="1" noChangeArrowheads="1"/>
          </p:cNvSpPr>
          <p:nvPr>
            <p:ph type="sldNum" sz="quarter" idx="4"/>
          </p:nvPr>
        </p:nvSpPr>
        <p:spPr bwMode="auto">
          <a:xfrm>
            <a:off x="7086600" y="6248400"/>
            <a:ext cx="190500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r">
              <a:defRPr sz="1200">
                <a:latin typeface="+mn-lt"/>
              </a:defRPr>
            </a:lvl1pPr>
          </a:lstStyle>
          <a:p>
            <a:fld id="{D33657E8-550F-40FC-B610-F1A504C3291E}"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Trebuchet MS" pitchFamily="34" charset="0"/>
        </a:defRPr>
      </a:lvl2pPr>
      <a:lvl3pPr algn="l" rtl="0" eaLnBrk="1" fontAlgn="base" hangingPunct="1">
        <a:spcBef>
          <a:spcPct val="0"/>
        </a:spcBef>
        <a:spcAft>
          <a:spcPct val="0"/>
        </a:spcAft>
        <a:defRPr sz="3200" b="1">
          <a:solidFill>
            <a:schemeClr val="tx1"/>
          </a:solidFill>
          <a:latin typeface="Trebuchet MS" pitchFamily="34" charset="0"/>
        </a:defRPr>
      </a:lvl3pPr>
      <a:lvl4pPr algn="l" rtl="0" eaLnBrk="1" fontAlgn="base" hangingPunct="1">
        <a:spcBef>
          <a:spcPct val="0"/>
        </a:spcBef>
        <a:spcAft>
          <a:spcPct val="0"/>
        </a:spcAft>
        <a:defRPr sz="3200" b="1">
          <a:solidFill>
            <a:schemeClr val="tx1"/>
          </a:solidFill>
          <a:latin typeface="Trebuchet MS" pitchFamily="34" charset="0"/>
        </a:defRPr>
      </a:lvl4pPr>
      <a:lvl5pPr algn="l" rtl="0" eaLnBrk="1" fontAlgn="base" hangingPunct="1">
        <a:spcBef>
          <a:spcPct val="0"/>
        </a:spcBef>
        <a:spcAft>
          <a:spcPct val="0"/>
        </a:spcAft>
        <a:defRPr sz="3200" b="1">
          <a:solidFill>
            <a:schemeClr val="tx1"/>
          </a:solidFill>
          <a:latin typeface="Trebuchet MS" pitchFamily="34" charset="0"/>
        </a:defRPr>
      </a:lvl5pPr>
      <a:lvl6pPr marL="457200" algn="l" rtl="0" eaLnBrk="1" fontAlgn="base" hangingPunct="1">
        <a:spcBef>
          <a:spcPct val="0"/>
        </a:spcBef>
        <a:spcAft>
          <a:spcPct val="0"/>
        </a:spcAft>
        <a:defRPr sz="3200" b="1">
          <a:solidFill>
            <a:schemeClr val="tx1"/>
          </a:solidFill>
          <a:latin typeface="Trebuchet MS" pitchFamily="34" charset="0"/>
        </a:defRPr>
      </a:lvl6pPr>
      <a:lvl7pPr marL="914400" algn="l" rtl="0" eaLnBrk="1" fontAlgn="base" hangingPunct="1">
        <a:spcBef>
          <a:spcPct val="0"/>
        </a:spcBef>
        <a:spcAft>
          <a:spcPct val="0"/>
        </a:spcAft>
        <a:defRPr sz="3200" b="1">
          <a:solidFill>
            <a:schemeClr val="tx1"/>
          </a:solidFill>
          <a:latin typeface="Trebuchet MS" pitchFamily="34" charset="0"/>
        </a:defRPr>
      </a:lvl7pPr>
      <a:lvl8pPr marL="1371600" algn="l" rtl="0" eaLnBrk="1" fontAlgn="base" hangingPunct="1">
        <a:spcBef>
          <a:spcPct val="0"/>
        </a:spcBef>
        <a:spcAft>
          <a:spcPct val="0"/>
        </a:spcAft>
        <a:defRPr sz="3200" b="1">
          <a:solidFill>
            <a:schemeClr val="tx1"/>
          </a:solidFill>
          <a:latin typeface="Trebuchet MS" pitchFamily="34" charset="0"/>
        </a:defRPr>
      </a:lvl8pPr>
      <a:lvl9pPr marL="1828800" algn="l" rtl="0" eaLnBrk="1" fontAlgn="base" hangingPunct="1">
        <a:spcBef>
          <a:spcPct val="0"/>
        </a:spcBef>
        <a:spcAft>
          <a:spcPct val="0"/>
        </a:spcAft>
        <a:defRPr sz="3200" b="1">
          <a:solidFill>
            <a:schemeClr val="tx1"/>
          </a:solidFill>
          <a:latin typeface="Trebuchet MS" pitchFamily="34" charset="0"/>
        </a:defRPr>
      </a:lvl9pPr>
    </p:titleStyle>
    <p:bodyStyle>
      <a:lvl1pPr marL="342900" indent="-342900" algn="l" rtl="0" eaLnBrk="1" fontAlgn="base" hangingPunct="1">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Garamond" pitchFamily="18"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Garamond" pitchFamily="18"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73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Tree>
  </p:cSld>
  <p:clrMap bg1="lt1" tx1="dk1" bg2="lt2" tx2="dk2" accent1="accent1" accent2="accent2" accent3="accent3" accent4="accent4" accent5="accent5" accent6="accent6" hlink="hlink" folHlink="folHlink"/>
  <p:sldLayoutIdLst>
    <p:sldLayoutId id="214748374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Tree>
  </p:cSld>
  <p:clrMap bg1="lt1" tx1="dk1" bg2="lt2" tx2="dk2" accent1="accent1" accent2="accent2" accent3="accent3" accent4="accent4" accent5="accent5" accent6="accent6" hlink="hlink" folHlink="folHlink"/>
  <p:sldLayoutIdLst>
    <p:sldLayoutId id="214748375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effectLst>
                  <a:outerShdw blurRad="38100" dist="38100" dir="2700000" algn="tl">
                    <a:srgbClr val="000000">
                      <a:alpha val="43137"/>
                    </a:srgbClr>
                  </a:outerShdw>
                </a:effectLst>
              </a:rPr>
              <a:t>10 мифов о животных</a:t>
            </a:r>
            <a:endParaRPr lang="ru-RU"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r>
              <a:rPr lang="ru-RU" dirty="0" smtClean="0"/>
              <a:t>Правда и вымыслы</a:t>
            </a:r>
            <a:endParaRPr lang="ru-RU" dirty="0"/>
          </a:p>
        </p:txBody>
      </p:sp>
      <p:pic>
        <p:nvPicPr>
          <p:cNvPr id="5" name="Рисунок 4" descr="66.gif"/>
          <p:cNvPicPr>
            <a:picLocks noChangeAspect="1"/>
          </p:cNvPicPr>
          <p:nvPr/>
        </p:nvPicPr>
        <p:blipFill>
          <a:blip r:embed="rId3" cstate="print"/>
          <a:stretch>
            <a:fillRect/>
          </a:stretch>
        </p:blipFill>
        <p:spPr>
          <a:xfrm>
            <a:off x="6084168" y="4437112"/>
            <a:ext cx="2711909" cy="2110358"/>
          </a:xfrm>
          <a:prstGeom prst="rect">
            <a:avLst/>
          </a:prstGeom>
        </p:spPr>
      </p:pic>
      <p:pic>
        <p:nvPicPr>
          <p:cNvPr id="6" name="Рисунок 5" descr="144.gif"/>
          <p:cNvPicPr>
            <a:picLocks noChangeAspect="1"/>
          </p:cNvPicPr>
          <p:nvPr/>
        </p:nvPicPr>
        <p:blipFill>
          <a:blip r:embed="rId4" cstate="print"/>
          <a:stretch>
            <a:fillRect/>
          </a:stretch>
        </p:blipFill>
        <p:spPr>
          <a:xfrm>
            <a:off x="539552" y="548680"/>
            <a:ext cx="2476752" cy="1867471"/>
          </a:xfrm>
          <a:prstGeom prst="rect">
            <a:avLst/>
          </a:prstGeom>
        </p:spPr>
      </p:pic>
      <p:sp>
        <p:nvSpPr>
          <p:cNvPr id="7" name="TextBox 6"/>
          <p:cNvSpPr txBox="1"/>
          <p:nvPr/>
        </p:nvSpPr>
        <p:spPr>
          <a:xfrm>
            <a:off x="179512" y="6381328"/>
            <a:ext cx="1702710" cy="286232"/>
          </a:xfrm>
          <a:prstGeom prst="rect">
            <a:avLst/>
          </a:prstGeom>
          <a:noFill/>
        </p:spPr>
        <p:txBody>
          <a:bodyPr wrap="none" rtlCol="0">
            <a:spAutoFit/>
          </a:bodyPr>
          <a:lstStyle/>
          <a:p>
            <a:pPr>
              <a:lnSpc>
                <a:spcPct val="90000"/>
              </a:lnSpc>
            </a:pPr>
            <a:r>
              <a:rPr lang="en-US" sz="1400" b="1" dirty="0" smtClean="0"/>
              <a:t>www.zooclub.ru</a:t>
            </a:r>
            <a:endParaRPr lang="ru-RU" sz="1400" b="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548680"/>
            <a:ext cx="7132320" cy="5166320"/>
          </a:xfrm>
        </p:spPr>
        <p:txBody>
          <a:bodyPr/>
          <a:lstStyle/>
          <a:p>
            <a:r>
              <a:rPr lang="ru-RU" dirty="0" smtClean="0"/>
              <a:t>Сурок - это единственное млекопитающее, в честь которого назван традиционный американский праздник. Отмечается он 2 февраля. Как гласит легенда, каждый год в этот день сурок пробуждается от зимней спячки. Согласно поверью, если день пасмурный, сурок не видит своей тени и спокойно покидает нору — значит, зима скоро закончится и весна будет ранняя. Если же день солнечный, сурок видит свою тень и прячется обратно в нору — будет ещё шесть недель зимы. Можно ли верить этому прогнозу? Во время зимней спячки, длящейся до 6 месяцев, сурки уничтожают 1</a:t>
            </a:r>
            <a:r>
              <a:rPr lang="en-US" dirty="0" smtClean="0"/>
              <a:t>/</a:t>
            </a:r>
            <a:r>
              <a:rPr lang="ru-RU" dirty="0" smtClean="0"/>
              <a:t>3 своего веса. Просыпаясь, они реагируют на изменения температуры и света, именно эти два фактора влияют на прогноз погоды.</a:t>
            </a:r>
          </a:p>
          <a:p>
            <a:r>
              <a:rPr lang="ru-RU" b="1" dirty="0" smtClean="0"/>
              <a:t>Вывод: это утверждение — правда.</a:t>
            </a:r>
            <a:endParaRPr lang="ru-RU" b="1" dirty="0"/>
          </a:p>
        </p:txBody>
      </p:sp>
      <p:pic>
        <p:nvPicPr>
          <p:cNvPr id="4" name="Рисунок 3" descr="51.gif"/>
          <p:cNvPicPr>
            <a:picLocks noChangeAspect="1"/>
          </p:cNvPicPr>
          <p:nvPr/>
        </p:nvPicPr>
        <p:blipFill>
          <a:blip r:embed="rId3" cstate="print"/>
          <a:stretch>
            <a:fillRect/>
          </a:stretch>
        </p:blipFill>
        <p:spPr>
          <a:xfrm>
            <a:off x="251520" y="5373216"/>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571536"/>
          </a:xfrm>
        </p:spPr>
        <p:txBody>
          <a:bodyPr>
            <a:normAutofit fontScale="90000"/>
          </a:bodyPr>
          <a:lstStyle/>
          <a:p>
            <a:r>
              <a:rPr lang="ru-RU" b="1" dirty="0" smtClean="0"/>
              <a:t>Летучие мыши слепые</a:t>
            </a:r>
            <a:endParaRPr lang="ru-RU"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55576" y="1124744"/>
            <a:ext cx="7416824" cy="4635516"/>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022304"/>
          </a:xfrm>
        </p:spPr>
        <p:txBody>
          <a:bodyPr/>
          <a:lstStyle/>
          <a:p>
            <a:r>
              <a:rPr lang="ru-RU" sz="2400" dirty="0" smtClean="0"/>
              <a:t>Часто можно услышать выражение «слепой, как летучая мышь». Оно появилось в результате наблюдений за тем, как эти животные могут ориентироваться в полной темноте. При этом летучие мыши пользуются ультразвуковой </a:t>
            </a:r>
            <a:r>
              <a:rPr lang="ru-RU" sz="2400" dirty="0" err="1" smtClean="0"/>
              <a:t>эхолокацией</a:t>
            </a:r>
            <a:r>
              <a:rPr lang="ru-RU" sz="2400" dirty="0" smtClean="0"/>
              <a:t>, что вовсе не означает отсутствия у них зрения. Их маленькие и плохо развитые глаза тем не менее полностью выполняют свою функцию, кроме того мыши имеют превосходный слух и обоняние.</a:t>
            </a:r>
            <a:endParaRPr lang="ru-RU" dirty="0" smtClean="0"/>
          </a:p>
          <a:p>
            <a:r>
              <a:rPr lang="ru-RU" b="1" dirty="0" smtClean="0"/>
              <a:t>Вывод: это утверждение ложно.</a:t>
            </a:r>
            <a:endParaRPr lang="ru-RU" b="1" dirty="0"/>
          </a:p>
        </p:txBody>
      </p:sp>
      <p:pic>
        <p:nvPicPr>
          <p:cNvPr id="4" name="Рисунок 3" descr="51.gif"/>
          <p:cNvPicPr>
            <a:picLocks noChangeAspect="1"/>
          </p:cNvPicPr>
          <p:nvPr/>
        </p:nvPicPr>
        <p:blipFill>
          <a:blip r:embed="rId3" cstate="print"/>
          <a:stretch>
            <a:fillRect/>
          </a:stretch>
        </p:blipFill>
        <p:spPr>
          <a:xfrm>
            <a:off x="251520" y="5301208"/>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787560"/>
          </a:xfrm>
        </p:spPr>
        <p:txBody>
          <a:bodyPr>
            <a:normAutofit fontScale="90000"/>
          </a:bodyPr>
          <a:lstStyle/>
          <a:p>
            <a:pPr algn="ctr"/>
            <a:r>
              <a:rPr lang="ru-RU" sz="2800" b="1" dirty="0" smtClean="0"/>
              <a:t>Старую собаку не выучить новым фокусам</a:t>
            </a:r>
            <a:endParaRPr lang="ru-RU" sz="2800"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59632" y="1161213"/>
            <a:ext cx="6264695" cy="4695907"/>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022304"/>
          </a:xfrm>
        </p:spPr>
        <p:txBody>
          <a:bodyPr/>
          <a:lstStyle/>
          <a:p>
            <a:r>
              <a:rPr lang="ru-RU" sz="2400" dirty="0" smtClean="0"/>
              <a:t>То, что возраст собаки далек, от юного не означает, что она не сможет выучить пару-тройку новых трюков. Ежедневных 15-минутных занятий в течение 2-х недель хватает, чтобы даже самый упрямый пес научился командам сидеть, стоять, апорт и всему, что только пожелает ваша душа. И возраст здесь не помеха. Поговорку можно скорее отнести к людям, которые становятся рабами своих привычек.</a:t>
            </a:r>
          </a:p>
          <a:p>
            <a:endParaRPr lang="ru-RU" dirty="0" smtClean="0"/>
          </a:p>
          <a:p>
            <a:r>
              <a:rPr lang="ru-RU" b="1" dirty="0" smtClean="0"/>
              <a:t>Вывод: утверждение ложно.</a:t>
            </a:r>
            <a:endParaRPr lang="ru-RU" b="1" dirty="0"/>
          </a:p>
        </p:txBody>
      </p:sp>
      <p:pic>
        <p:nvPicPr>
          <p:cNvPr id="4" name="Рисунок 3" descr="51.gif"/>
          <p:cNvPicPr>
            <a:picLocks noChangeAspect="1"/>
          </p:cNvPicPr>
          <p:nvPr/>
        </p:nvPicPr>
        <p:blipFill>
          <a:blip r:embed="rId3" cstate="print"/>
          <a:stretch>
            <a:fillRect/>
          </a:stretch>
        </p:blipFill>
        <p:spPr>
          <a:xfrm>
            <a:off x="251520" y="5301208"/>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787560"/>
          </a:xfrm>
        </p:spPr>
        <p:txBody>
          <a:bodyPr>
            <a:noAutofit/>
          </a:bodyPr>
          <a:lstStyle/>
          <a:p>
            <a:pPr algn="ctr"/>
            <a:r>
              <a:rPr lang="ru-RU" sz="2400" b="1" dirty="0" smtClean="0"/>
              <a:t>Если взять птенца в руки, то его родители перестанут признавать своим</a:t>
            </a:r>
            <a:endParaRPr lang="ru-RU" sz="2400"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87624" y="1196752"/>
            <a:ext cx="6840760" cy="4560507"/>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022304"/>
          </a:xfrm>
        </p:spPr>
        <p:txBody>
          <a:bodyPr/>
          <a:lstStyle/>
          <a:p>
            <a:r>
              <a:rPr lang="ru-RU" sz="2400" dirty="0" smtClean="0"/>
              <a:t>На самом деле нюх у птиц практически не развит. В основном они полагаются на зрение. Да и в любом случае ни одна птица ни за что просто так не откажется от своего птенца. Миф навеян особенностью пернатых родителей отлетать от гнезда в надежде отвлечь внимание на себя и увести подальше от птенцов. Но даже если этот номер не проходит, родители наблюдают за гнездом с безопасного расстояния и как только угроза минует, возвращаются к своим птенцам.</a:t>
            </a:r>
          </a:p>
          <a:p>
            <a:r>
              <a:rPr lang="ru-RU" b="1" dirty="0" smtClean="0"/>
              <a:t>Вывод: утверждение ложно.</a:t>
            </a:r>
            <a:endParaRPr lang="ru-RU" b="1" dirty="0"/>
          </a:p>
        </p:txBody>
      </p:sp>
      <p:pic>
        <p:nvPicPr>
          <p:cNvPr id="4" name="Рисунок 3" descr="51.gif"/>
          <p:cNvPicPr>
            <a:picLocks noChangeAspect="1"/>
          </p:cNvPicPr>
          <p:nvPr/>
        </p:nvPicPr>
        <p:blipFill>
          <a:blip r:embed="rId3" cstate="print"/>
          <a:stretch>
            <a:fillRect/>
          </a:stretch>
        </p:blipFill>
        <p:spPr>
          <a:xfrm>
            <a:off x="251520" y="5301208"/>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643544"/>
          </a:xfrm>
        </p:spPr>
        <p:txBody>
          <a:bodyPr>
            <a:normAutofit/>
          </a:bodyPr>
          <a:lstStyle/>
          <a:p>
            <a:r>
              <a:rPr lang="ru-RU" sz="2800" b="1" dirty="0" smtClean="0"/>
              <a:t>Верблюды хранят воду в горбах</a:t>
            </a:r>
            <a:endParaRPr lang="ru-RU" sz="2800"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259632" y="1196752"/>
            <a:ext cx="6265919" cy="4699439"/>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548680"/>
            <a:ext cx="7132320" cy="5166320"/>
          </a:xfrm>
        </p:spPr>
        <p:txBody>
          <a:bodyPr>
            <a:normAutofit/>
          </a:bodyPr>
          <a:lstStyle/>
          <a:p>
            <a:r>
              <a:rPr lang="ru-RU" sz="1900" dirty="0" smtClean="0"/>
              <a:t>Верблюд может прожить 7 суток без воды, но не потому что он держит недельный запас воды у себя в горбах. Они могут избежать обезвоживания, которое убило бы большинство других животных благодаря большому количеству овальных красных кровяных телец (в отличие от обычной округлой формы). Кровь сохраняет нормальную текучесть даже при сильном сгущении, поскольку узкие овальные эритроциты беспрепятственно проходят через капилляры. Кроме того, эритроциты верблюда обладают способностью накапливать жидкость, увеличиваясь при этом в объёме до 2,5 раз. Горб это ни что иное как большая груда жира. Жир, содержащийся в горбах, не расщепляется на воду, как считалось на протяжении долгого времени, а играет роль запаса питания для организма. </a:t>
            </a:r>
          </a:p>
          <a:p>
            <a:r>
              <a:rPr lang="ru-RU" b="1" dirty="0" smtClean="0"/>
              <a:t>Вывод: утверждение ложно.</a:t>
            </a:r>
          </a:p>
        </p:txBody>
      </p:sp>
      <p:pic>
        <p:nvPicPr>
          <p:cNvPr id="4" name="Рисунок 3" descr="51.gif"/>
          <p:cNvPicPr>
            <a:picLocks noChangeAspect="1"/>
          </p:cNvPicPr>
          <p:nvPr/>
        </p:nvPicPr>
        <p:blipFill>
          <a:blip r:embed="rId3" cstate="print"/>
          <a:stretch>
            <a:fillRect/>
          </a:stretch>
        </p:blipFill>
        <p:spPr>
          <a:xfrm>
            <a:off x="251520" y="5301208"/>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643544"/>
          </a:xfrm>
        </p:spPr>
        <p:txBody>
          <a:bodyPr/>
          <a:lstStyle/>
          <a:p>
            <a:r>
              <a:rPr lang="ru-RU" b="1" dirty="0" smtClean="0"/>
              <a:t>Уховертки живут в ушах</a:t>
            </a:r>
            <a:endParaRPr lang="ru-RU"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115616" y="980728"/>
            <a:ext cx="6361591" cy="4771193"/>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800" dirty="0" smtClean="0"/>
              <a:t>Иногда трудно отличить правду от вымысла, особенно когда дело касается животных. Их поведение иногда кажется окутанным тайной, так что неудивительно, что некоторые становятся объектами выдумок. Перед вами 10 мифов, и, познакомившись с ними, вы узнаете, что здесь правда, а что вымысел</a:t>
            </a:r>
            <a:r>
              <a:rPr lang="ru-RU" dirty="0" smtClean="0"/>
              <a:t>.</a:t>
            </a:r>
            <a:endParaRPr lang="ru-RU" dirty="0"/>
          </a:p>
        </p:txBody>
      </p:sp>
      <p:pic>
        <p:nvPicPr>
          <p:cNvPr id="4" name="Рисунок 3" descr="51.gif"/>
          <p:cNvPicPr>
            <a:picLocks noChangeAspect="1"/>
          </p:cNvPicPr>
          <p:nvPr/>
        </p:nvPicPr>
        <p:blipFill>
          <a:blip r:embed="rId3" cstate="print"/>
          <a:stretch>
            <a:fillRect/>
          </a:stretch>
        </p:blipFill>
        <p:spPr>
          <a:xfrm>
            <a:off x="251520" y="5373216"/>
            <a:ext cx="2359149" cy="1326366"/>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022304"/>
          </a:xfrm>
        </p:spPr>
        <p:txBody>
          <a:bodyPr/>
          <a:lstStyle/>
          <a:p>
            <a:r>
              <a:rPr lang="ru-RU" sz="2100" dirty="0" smtClean="0"/>
              <a:t>Уховертки это сравнительно небольшие насекомые, длиной 4—40 мм, с сильно уплощенным и удлиненным очень гибким телом, несущим на вершине брюшка два длинных </a:t>
            </a:r>
            <a:r>
              <a:rPr lang="ru-RU" sz="2100" dirty="0" err="1" smtClean="0"/>
              <a:t>хитинизированных</a:t>
            </a:r>
            <a:r>
              <a:rPr lang="ru-RU" sz="2100" dirty="0" smtClean="0"/>
              <a:t> отростка — клещи. Не смотря на то, что уховертки предпочитают прятаться в теплых, влажных местах, они вряд ли выберут в качестве убежища ваши уши. Даже если кто-то из них и попытается, он не сможет проникнуть глубоко — ушной канал заблокирован толстой костью, и никто не сможет прогрызть ее. Так откуда же это существо получило свое имя? Дело в том, что в сложенном состоянии ее крылья вместе с надкрыльями отдаленно похожи на ушную раковину человека.</a:t>
            </a:r>
          </a:p>
          <a:p>
            <a:r>
              <a:rPr lang="ru-RU" b="1" dirty="0" smtClean="0"/>
              <a:t>Вывод: утверждение ложно.</a:t>
            </a:r>
            <a:endParaRPr lang="ru-RU" b="1" dirty="0"/>
          </a:p>
        </p:txBody>
      </p:sp>
      <p:pic>
        <p:nvPicPr>
          <p:cNvPr id="4" name="Рисунок 3" descr="51.gif"/>
          <p:cNvPicPr>
            <a:picLocks noChangeAspect="1"/>
          </p:cNvPicPr>
          <p:nvPr/>
        </p:nvPicPr>
        <p:blipFill>
          <a:blip r:embed="rId3" cstate="print"/>
          <a:stretch>
            <a:fillRect/>
          </a:stretch>
        </p:blipFill>
        <p:spPr>
          <a:xfrm>
            <a:off x="251520" y="5301208"/>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787560"/>
          </a:xfrm>
        </p:spPr>
        <p:txBody>
          <a:bodyPr>
            <a:noAutofit/>
          </a:bodyPr>
          <a:lstStyle/>
          <a:p>
            <a:pPr algn="ctr"/>
            <a:r>
              <a:rPr lang="ru-RU" sz="2800" b="1" dirty="0" smtClean="0"/>
              <a:t>Лемминги совершают массовые самоубийства</a:t>
            </a:r>
            <a:endParaRPr lang="ru-RU" sz="2800" b="1"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899592" y="1124744"/>
            <a:ext cx="6696744" cy="4620753"/>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022304"/>
          </a:xfrm>
        </p:spPr>
        <p:txBody>
          <a:bodyPr>
            <a:normAutofit lnSpcReduction="10000"/>
          </a:bodyPr>
          <a:lstStyle/>
          <a:p>
            <a:r>
              <a:rPr lang="ru-RU" dirty="0" smtClean="0"/>
              <a:t>Миф о леммингах занимает первую строку в нашем списке, так как существует уже 5 веков Еще в начале 16-го века один географ предположил, что они падают с неба в время бури. Сейчас многие считают, что во время миграции зверьки совершают групповые самоубийства, но на самом деле все не так драматично. Каждые три-четыре года популяция находится на грани исчезновения из-за отсутствия пищи, и зверьки совершают массовые миграции. При этом им приходится прыгать со скал в воду и проплывать большие расстояния, что вызывает истощение и может привести к смерти. Миф получил свое подтверждение также в документальном фильме, получившем </a:t>
            </a:r>
            <a:r>
              <a:rPr lang="ru-RU" dirty="0" err="1" smtClean="0"/>
              <a:t>кинопремию</a:t>
            </a:r>
            <a:r>
              <a:rPr lang="ru-RU" dirty="0" smtClean="0"/>
              <a:t> Оскар в 1958 году, где сцена массового самоубийства леммингов была полностью постановочной и не была снята в живой природе. Позже эта сцена была вырезана.</a:t>
            </a:r>
          </a:p>
          <a:p>
            <a:r>
              <a:rPr lang="ru-RU" b="1" dirty="0" smtClean="0"/>
              <a:t>Вывод: утверждение ложно.</a:t>
            </a:r>
            <a:endParaRPr lang="ru-RU" b="1" dirty="0"/>
          </a:p>
        </p:txBody>
      </p:sp>
      <p:pic>
        <p:nvPicPr>
          <p:cNvPr id="4" name="Рисунок 3" descr="51.gif"/>
          <p:cNvPicPr>
            <a:picLocks noChangeAspect="1"/>
          </p:cNvPicPr>
          <p:nvPr/>
        </p:nvPicPr>
        <p:blipFill>
          <a:blip r:embed="rId3" cstate="print"/>
          <a:stretch>
            <a:fillRect/>
          </a:stretch>
        </p:blipFill>
        <p:spPr>
          <a:xfrm>
            <a:off x="251520" y="5301208"/>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571536"/>
          </a:xfrm>
        </p:spPr>
        <p:txBody>
          <a:bodyPr>
            <a:normAutofit fontScale="90000"/>
          </a:bodyPr>
          <a:lstStyle/>
          <a:p>
            <a:r>
              <a:rPr lang="ru-RU" b="1" dirty="0" smtClean="0"/>
              <a:t>Слоны ничего не забывают</a:t>
            </a:r>
            <a:endParaRPr lang="ru-RU" b="1"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15616" y="1052736"/>
            <a:ext cx="7128792" cy="4776290"/>
          </a:xfrm>
          <a:prstGeom prst="rect">
            <a:avLst/>
          </a:prstGeom>
          <a:noFill/>
          <a:ln w="9525">
            <a:solidFill>
              <a:schemeClr val="accent1"/>
            </a:solidFill>
            <a:miter lim="800000"/>
            <a:headEnd/>
            <a:tailEnd/>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094312"/>
          </a:xfrm>
        </p:spPr>
        <p:txBody>
          <a:bodyPr>
            <a:normAutofit/>
          </a:bodyPr>
          <a:lstStyle/>
          <a:p>
            <a:r>
              <a:rPr lang="ru-RU" sz="2100" dirty="0" smtClean="0"/>
              <a:t>Вероятнее всего в основе этого утверждения лежит тот факт, что у слона самый большой мозг среди всех млекопитающих. Соответственно, чем больше масса мозга, тем лучше память. Слоны способны хранить в памяти карту всей территории, на которой они обитают, а это площадь примерно в 100 квадратных километров. Слоны кочуют стадами, и когда группа становится слишком большой, старшая дочь вожака уходит вместе с частью стада, однако она никогда не забывает своих родичей. Один исследователь стал свидетелем, как мать и дочь узнали друг друга спустя 23 года после разлуки.</a:t>
            </a:r>
          </a:p>
          <a:p>
            <a:endParaRPr lang="ru-RU" dirty="0" smtClean="0"/>
          </a:p>
          <a:p>
            <a:r>
              <a:rPr lang="ru-RU" b="1" dirty="0" smtClean="0"/>
              <a:t>Вывод: это утверждение - правда.</a:t>
            </a:r>
            <a:endParaRPr lang="ru-RU" b="1" dirty="0"/>
          </a:p>
        </p:txBody>
      </p:sp>
      <p:pic>
        <p:nvPicPr>
          <p:cNvPr id="4" name="Рисунок 3" descr="51.gif"/>
          <p:cNvPicPr>
            <a:picLocks noChangeAspect="1"/>
          </p:cNvPicPr>
          <p:nvPr/>
        </p:nvPicPr>
        <p:blipFill>
          <a:blip r:embed="rId3" cstate="print"/>
          <a:stretch>
            <a:fillRect/>
          </a:stretch>
        </p:blipFill>
        <p:spPr>
          <a:xfrm>
            <a:off x="251520" y="5373216"/>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643544"/>
          </a:xfrm>
        </p:spPr>
        <p:txBody>
          <a:bodyPr/>
          <a:lstStyle/>
          <a:p>
            <a:r>
              <a:rPr lang="ru-RU" b="1" dirty="0" smtClean="0"/>
              <a:t>Крокодилы - плаксы</a:t>
            </a:r>
            <a:endParaRPr lang="ru-RU"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99592" y="1052736"/>
            <a:ext cx="6939136" cy="4660786"/>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20688"/>
            <a:ext cx="7132320" cy="5094312"/>
          </a:xfrm>
        </p:spPr>
        <p:txBody>
          <a:bodyPr>
            <a:normAutofit/>
          </a:bodyPr>
          <a:lstStyle/>
          <a:p>
            <a:r>
              <a:rPr lang="ru-RU" sz="2400" dirty="0" smtClean="0"/>
              <a:t>«Крокодиловы слезы» - это выражение используется уже много веков разными народами и означает фальшивые слезы, притворное сожаление. Действительно, когда крокодил убивает добычу, у него из глаз текут слезы. Почему же это происходит? Крокодилы не могут жевать, они разрывают жертву на куски и проглатывают их целиком. По стечению обстоятельств, слезные железы расположены как раз рядом с горлом, и процесс питания в прямом смысле слова выжимает слезы из глаз крокодила.</a:t>
            </a:r>
            <a:endParaRPr lang="ru-RU" dirty="0" smtClean="0"/>
          </a:p>
          <a:p>
            <a:r>
              <a:rPr lang="ru-RU" b="1" dirty="0" smtClean="0"/>
              <a:t>Вывод: это утверждение — правда.</a:t>
            </a:r>
          </a:p>
        </p:txBody>
      </p:sp>
      <p:pic>
        <p:nvPicPr>
          <p:cNvPr id="4" name="Рисунок 3" descr="51.gif"/>
          <p:cNvPicPr>
            <a:picLocks noChangeAspect="1"/>
          </p:cNvPicPr>
          <p:nvPr/>
        </p:nvPicPr>
        <p:blipFill>
          <a:blip r:embed="rId3" cstate="print"/>
          <a:stretch>
            <a:fillRect/>
          </a:stretch>
        </p:blipFill>
        <p:spPr>
          <a:xfrm>
            <a:off x="251520" y="5373216"/>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571536"/>
          </a:xfrm>
        </p:spPr>
        <p:txBody>
          <a:bodyPr>
            <a:normAutofit fontScale="90000"/>
          </a:bodyPr>
          <a:lstStyle/>
          <a:p>
            <a:r>
              <a:rPr lang="ru-RU" b="1" dirty="0" smtClean="0"/>
              <a:t>В марте зайцы сходят с ума</a:t>
            </a:r>
            <a:endParaRPr lang="ru-RU"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71600" y="1124744"/>
            <a:ext cx="7373619" cy="4608513"/>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5840" y="692696"/>
            <a:ext cx="7132320" cy="5022304"/>
          </a:xfrm>
        </p:spPr>
        <p:txBody>
          <a:bodyPr>
            <a:normAutofit/>
          </a:bodyPr>
          <a:lstStyle/>
          <a:p>
            <a:r>
              <a:rPr lang="ru-RU" sz="2200" dirty="0" smtClean="0"/>
              <a:t>Выражение «сумасшедший как мартовский заяц», возможно, знакомо не всем. Оно появилось в Англии в 15 веке. Слово «сумасшедший» можно применить к поведению, которое из обычно тихого и спокойного внезапно становится странным, буйным, резким. Именно так начинают вести себя зайцы во время периода размножения. В начале сезона, ещё не желающие спариваться самки часто используют передние лапы, чтобы отбросить слишком настойчивых самцов. В старые времена, такое поведение ошибочно принималось за борьбу самцов за расположение самок.</a:t>
            </a:r>
          </a:p>
          <a:p>
            <a:r>
              <a:rPr lang="ru-RU" b="1" dirty="0" smtClean="0"/>
              <a:t>Вывод: это утверждение — правда.</a:t>
            </a:r>
            <a:endParaRPr lang="ru-RU" b="1" dirty="0"/>
          </a:p>
        </p:txBody>
      </p:sp>
      <p:pic>
        <p:nvPicPr>
          <p:cNvPr id="4" name="Рисунок 3" descr="51.gif"/>
          <p:cNvPicPr>
            <a:picLocks noChangeAspect="1"/>
          </p:cNvPicPr>
          <p:nvPr/>
        </p:nvPicPr>
        <p:blipFill>
          <a:blip r:embed="rId3" cstate="print"/>
          <a:stretch>
            <a:fillRect/>
          </a:stretch>
        </p:blipFill>
        <p:spPr>
          <a:xfrm>
            <a:off x="251520" y="5373216"/>
            <a:ext cx="2359149" cy="132636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841" y="265176"/>
            <a:ext cx="7132319" cy="859568"/>
          </a:xfrm>
        </p:spPr>
        <p:txBody>
          <a:bodyPr>
            <a:normAutofit/>
          </a:bodyPr>
          <a:lstStyle/>
          <a:p>
            <a:pPr algn="ctr"/>
            <a:r>
              <a:rPr lang="ru-RU" sz="2800" b="1" dirty="0" smtClean="0"/>
              <a:t>Сурки предсказывают наступление весны</a:t>
            </a:r>
            <a:endParaRPr lang="ru-RU" sz="28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1412776"/>
            <a:ext cx="7705357" cy="4340684"/>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Тема14">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10.xml><?xml version="1.0" encoding="utf-8"?>
<a:theme xmlns:a="http://schemas.openxmlformats.org/drawingml/2006/main" name="1_Green Swirls Segoe Template_TP10286739">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1.xml><?xml version="1.0" encoding="utf-8"?>
<a:theme xmlns:a="http://schemas.openxmlformats.org/drawingml/2006/main" name="3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2.xml><?xml version="1.0" encoding="utf-8"?>
<a:theme xmlns:a="http://schemas.openxmlformats.org/drawingml/2006/main" name="QuizShow">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13.xml><?xml version="1.0" encoding="utf-8"?>
<a:theme xmlns:a="http://schemas.openxmlformats.org/drawingml/2006/main" name="ContemporaryPhotoAlbum">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6">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3.xml><?xml version="1.0" encoding="utf-8"?>
<a:theme xmlns:a="http://schemas.openxmlformats.org/drawingml/2006/main" name="Тема7">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4.xml><?xml version="1.0" encoding="utf-8"?>
<a:theme xmlns:a="http://schemas.openxmlformats.org/drawingml/2006/main" name="ms_pptprojoverview_tp01018456">
  <a:themeElements>
    <a:clrScheme name="ms_pptprojoverview_tp0101845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ms_pptprojoverview_tp01018456">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_pptprojoverview_tp0101845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ms_pptprojoverview_tp01018456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ms_pptprojoverview_tp01018456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xtured template_Green Segoe_TP1028678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1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2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Тема14</Template>
  <TotalTime>27</TotalTime>
  <Words>1202</Words>
  <Application>Microsoft Office PowerPoint</Application>
  <PresentationFormat>Экран (4:3)</PresentationFormat>
  <Paragraphs>61</Paragraphs>
  <Slides>22</Slides>
  <Notes>13</Notes>
  <HiddenSlides>0</HiddenSlides>
  <MMClips>0</MMClips>
  <ScaleCrop>false</ScaleCrop>
  <HeadingPairs>
    <vt:vector size="4" baseType="variant">
      <vt:variant>
        <vt:lpstr>Тема</vt:lpstr>
      </vt:variant>
      <vt:variant>
        <vt:i4>13</vt:i4>
      </vt:variant>
      <vt:variant>
        <vt:lpstr>Заголовки слайдов</vt:lpstr>
      </vt:variant>
      <vt:variant>
        <vt:i4>22</vt:i4>
      </vt:variant>
    </vt:vector>
  </HeadingPairs>
  <TitlesOfParts>
    <vt:vector size="35" baseType="lpstr">
      <vt:lpstr>Тема14</vt:lpstr>
      <vt:lpstr>Тема6</vt:lpstr>
      <vt:lpstr>Тема7</vt:lpstr>
      <vt:lpstr>ms_pptprojoverview_tp01018456</vt:lpstr>
      <vt:lpstr>1_Textured template_Green Segoe_TP10286782</vt:lpstr>
      <vt:lpstr>Белый текст и шрифт Courier для слайдов с кодом</vt:lpstr>
      <vt:lpstr>Green Segoe 4-3 template-template_April-17-2007</vt:lpstr>
      <vt:lpstr>1_Белый текст и шрифт Courier для слайдов с кодом</vt:lpstr>
      <vt:lpstr>2_Белый текст и шрифт Courier для слайдов с кодом</vt:lpstr>
      <vt:lpstr>1_Green Swirls Segoe Template_TP10286739</vt:lpstr>
      <vt:lpstr>3_Белый текст и шрифт Courier для слайдов с кодом</vt:lpstr>
      <vt:lpstr>QuizShow</vt:lpstr>
      <vt:lpstr>ContemporaryPhotoAlbum</vt:lpstr>
      <vt:lpstr>10 мифов о животных</vt:lpstr>
      <vt:lpstr>Слайд 2</vt:lpstr>
      <vt:lpstr>Слоны ничего не забывают</vt:lpstr>
      <vt:lpstr>Слайд 4</vt:lpstr>
      <vt:lpstr>Крокодилы - плаксы</vt:lpstr>
      <vt:lpstr>Слайд 6</vt:lpstr>
      <vt:lpstr>В марте зайцы сходят с ума</vt:lpstr>
      <vt:lpstr>Слайд 8</vt:lpstr>
      <vt:lpstr>Сурки предсказывают наступление весны</vt:lpstr>
      <vt:lpstr>Слайд 10</vt:lpstr>
      <vt:lpstr>Летучие мыши слепые</vt:lpstr>
      <vt:lpstr>Слайд 12</vt:lpstr>
      <vt:lpstr>Старую собаку не выучить новым фокусам</vt:lpstr>
      <vt:lpstr>Слайд 14</vt:lpstr>
      <vt:lpstr>Если взять птенца в руки, то его родители перестанут признавать своим</vt:lpstr>
      <vt:lpstr>Слайд 16</vt:lpstr>
      <vt:lpstr>Верблюды хранят воду в горбах</vt:lpstr>
      <vt:lpstr>Слайд 18</vt:lpstr>
      <vt:lpstr>Уховертки живут в ушах</vt:lpstr>
      <vt:lpstr>Слайд 20</vt:lpstr>
      <vt:lpstr>Лемминги совершают массовые самоубийства</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мифов о животных</dc:title>
  <dc:subject>Животные</dc:subject>
  <dc:creator>www.zooclub.ru</dc:creator>
  <cp:keywords>животные, дикие животные</cp:keywords>
  <dc:description>Данная презентация может использоваться для личных целей, но не может быть опубликована в сети интернет на других сайтах.</dc:description>
  <cp:lastModifiedBy>user1</cp:lastModifiedBy>
  <cp:revision>13</cp:revision>
  <dcterms:created xsi:type="dcterms:W3CDTF">2014-02-17T21:20:55Z</dcterms:created>
  <dcterms:modified xsi:type="dcterms:W3CDTF">2016-02-02T22:52:53Z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