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85" r:id="rId4"/>
    <p:sldId id="258" r:id="rId5"/>
    <p:sldId id="286" r:id="rId6"/>
    <p:sldId id="259" r:id="rId7"/>
    <p:sldId id="273" r:id="rId8"/>
    <p:sldId id="260" r:id="rId9"/>
    <p:sldId id="274" r:id="rId10"/>
    <p:sldId id="261" r:id="rId11"/>
    <p:sldId id="287" r:id="rId12"/>
    <p:sldId id="262" r:id="rId13"/>
    <p:sldId id="275" r:id="rId14"/>
    <p:sldId id="263" r:id="rId15"/>
    <p:sldId id="276" r:id="rId16"/>
    <p:sldId id="264" r:id="rId17"/>
    <p:sldId id="277" r:id="rId18"/>
    <p:sldId id="265" r:id="rId19"/>
    <p:sldId id="278" r:id="rId20"/>
    <p:sldId id="266" r:id="rId21"/>
    <p:sldId id="279" r:id="rId22"/>
    <p:sldId id="267" r:id="rId23"/>
    <p:sldId id="280" r:id="rId24"/>
    <p:sldId id="268" r:id="rId25"/>
    <p:sldId id="281" r:id="rId26"/>
    <p:sldId id="269" r:id="rId27"/>
    <p:sldId id="282" r:id="rId28"/>
    <p:sldId id="270" r:id="rId29"/>
    <p:sldId id="283" r:id="rId30"/>
    <p:sldId id="271" r:id="rId31"/>
    <p:sldId id="284" r:id="rId32"/>
    <p:sldId id="27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EFE01-3CDB-4EE6-8CA9-02848AC28667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48217-47A8-4146-98DB-4A6F58E58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http://zooclub.ru/zanim/19.shtml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48217-47A8-4146-98DB-4A6F58E58ED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7C3024-C93A-40DC-9605-DF5D0BDD7229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558A33-20B0-4EB3-BAB9-6A7E99C8B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Зоофобии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Фобия (</a:t>
            </a:r>
            <a:r>
              <a:rPr lang="ru-RU" dirty="0" err="1" smtClean="0"/>
              <a:t>phobia</a:t>
            </a:r>
            <a:r>
              <a:rPr lang="ru-RU" dirty="0" smtClean="0"/>
              <a:t>; греч. </a:t>
            </a:r>
            <a:r>
              <a:rPr lang="ru-RU" dirty="0" err="1" smtClean="0"/>
              <a:t>phobos</a:t>
            </a:r>
            <a:r>
              <a:rPr lang="ru-RU" dirty="0" smtClean="0"/>
              <a:t> страх, боязнь; </a:t>
            </a:r>
            <a:r>
              <a:rPr lang="ru-RU" dirty="0" err="1" smtClean="0"/>
              <a:t>син</a:t>
            </a:r>
            <a:r>
              <a:rPr lang="ru-RU" dirty="0" smtClean="0"/>
              <a:t>. страх навязчивый) - это навязчивое состояние в виде непреодолимой боязни некоторых предметов, движений, действий, поступков, ситуаций; содержанием фобии может быть любое явление обыденной жизни.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www.zooclub.ru</a:t>
            </a:r>
            <a:endParaRPr lang="en-US" dirty="0"/>
          </a:p>
        </p:txBody>
      </p:sp>
      <p:pic>
        <p:nvPicPr>
          <p:cNvPr id="6" name="Рисунок 5" descr="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260648"/>
            <a:ext cx="4752528" cy="30020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Апифобия</a:t>
            </a:r>
            <a:r>
              <a:rPr lang="ru-RU" dirty="0" smtClean="0"/>
              <a:t> (</a:t>
            </a:r>
            <a:r>
              <a:rPr lang="en-US" dirty="0" err="1" smtClean="0"/>
              <a:t>apiphobia</a:t>
            </a:r>
            <a:r>
              <a:rPr lang="en-US" dirty="0" smtClean="0"/>
              <a:t>; </a:t>
            </a:r>
            <a:r>
              <a:rPr lang="ru-RU" dirty="0" smtClean="0"/>
              <a:t>лат. </a:t>
            </a:r>
            <a:r>
              <a:rPr lang="en-US" dirty="0" err="1" smtClean="0"/>
              <a:t>apis</a:t>
            </a:r>
            <a:r>
              <a:rPr lang="en-US" dirty="0" smtClean="0"/>
              <a:t> </a:t>
            </a:r>
            <a:r>
              <a:rPr lang="ru-RU" dirty="0" smtClean="0"/>
              <a:t>пчела + фобия) - боязнь пчел и ос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Арахнефобия</a:t>
            </a:r>
            <a:r>
              <a:rPr lang="ru-RU" dirty="0" smtClean="0"/>
              <a:t> - боязнь пауков 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Арахнофобия</a:t>
            </a:r>
            <a:r>
              <a:rPr lang="ru-RU" dirty="0" smtClean="0"/>
              <a:t> (</a:t>
            </a:r>
            <a:r>
              <a:rPr lang="en-US" dirty="0" smtClean="0"/>
              <a:t>arachnophobia; </a:t>
            </a:r>
            <a:r>
              <a:rPr lang="ru-RU" dirty="0" err="1" smtClean="0"/>
              <a:t>арахно</a:t>
            </a:r>
            <a:r>
              <a:rPr lang="ru-RU" dirty="0" smtClean="0"/>
              <a:t>- + фобия) - боязнь пауков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Бактериофобия</a:t>
            </a:r>
            <a:r>
              <a:rPr lang="ru-RU" dirty="0" smtClean="0"/>
              <a:t> (</a:t>
            </a:r>
            <a:r>
              <a:rPr lang="en-US" dirty="0" err="1" smtClean="0"/>
              <a:t>bacteriophobia</a:t>
            </a:r>
            <a:r>
              <a:rPr lang="en-US" dirty="0" smtClean="0"/>
              <a:t>; </a:t>
            </a:r>
            <a:r>
              <a:rPr lang="ru-RU" dirty="0" smtClean="0"/>
              <a:t>бактерия + фобия) - боязнь заражения микробами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амфиб\бесхвостые\ага\Bufo marinu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70303" cy="5314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Бактрахофобия</a:t>
            </a:r>
            <a:r>
              <a:rPr lang="ru-RU" dirty="0" smtClean="0"/>
              <a:t> - боязнь рептилий, пресмыкающихся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Бациллофобия</a:t>
            </a:r>
            <a:r>
              <a:rPr lang="ru-RU" dirty="0" smtClean="0"/>
              <a:t> - боязнь заражения микробами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Бленнофобия</a:t>
            </a:r>
            <a:r>
              <a:rPr lang="ru-RU" dirty="0" smtClean="0"/>
              <a:t> - боязнь слизи 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Буфонофобия</a:t>
            </a:r>
            <a:r>
              <a:rPr lang="ru-RU" dirty="0" smtClean="0"/>
              <a:t> - боязнь жаб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кошки\BestHDWallpapersPack928_58_bender777po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157408" cy="5098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Верминофобия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бактерий, микробов, заразиться, червей, заразных насекомых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Галеофобия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кошек, котов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Гатофобия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кошек, котов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Гельминтофобия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helminthophobia</a:t>
            </a:r>
            <a:r>
              <a:rPr lang="ru-RU" dirty="0" smtClean="0"/>
              <a:t>; гельминты + фобия) - боязнь заражения гельминтами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лошади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Герпетофобия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рептилий, пресмыкающихся, змей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Гиппофобия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лошадей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Дорафобия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en-US" dirty="0" err="1" smtClean="0"/>
              <a:t>doraphobia</a:t>
            </a:r>
            <a:r>
              <a:rPr lang="en-US" dirty="0" smtClean="0"/>
              <a:t>; </a:t>
            </a:r>
            <a:r>
              <a:rPr lang="ru-RU" dirty="0" smtClean="0"/>
              <a:t>греч. </a:t>
            </a:r>
            <a:r>
              <a:rPr lang="en-US" dirty="0" err="1" smtClean="0"/>
              <a:t>dora</a:t>
            </a:r>
            <a:r>
              <a:rPr lang="en-US" dirty="0" smtClean="0"/>
              <a:t> </a:t>
            </a:r>
            <a:r>
              <a:rPr lang="ru-RU" dirty="0" smtClean="0"/>
              <a:t>кожа, шкура + фобия) - боязнь обрасти волосами после прикосновения к шкуре животного, меха или кожи животных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Земмифобия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крыс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рыбы\BLACKWOLFIK (9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977748" cy="5233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Зоофибия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животных, чаще определенного вида.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Изоптерофобия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насекомых, поедающих древесину, термитов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Инсектофобия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насекомых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Ихтиофобия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рыб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насекомые\пчела,оса\(2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121764" cy="534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Каждый десятый человек в мире страдает различными фобиями.</a:t>
            </a:r>
            <a:r>
              <a:rPr lang="ru-RU" b="1" dirty="0" smtClean="0"/>
              <a:t> </a:t>
            </a:r>
            <a:r>
              <a:rPr lang="ru-RU" dirty="0" smtClean="0"/>
              <a:t>Это заболевание затрагивает людей из разных слоев общества, рас и полов (хотя чаще болеют женщины). </a:t>
            </a:r>
          </a:p>
          <a:p>
            <a:endParaRPr lang="ru-RU" dirty="0" smtClean="0"/>
          </a:p>
          <a:p>
            <a:r>
              <a:rPr lang="ru-RU" dirty="0" smtClean="0"/>
              <a:t>Существует три основных вида фобий</a:t>
            </a:r>
            <a:r>
              <a:rPr lang="ru-RU" b="1" dirty="0" smtClean="0"/>
              <a:t>: </a:t>
            </a:r>
          </a:p>
          <a:p>
            <a:r>
              <a:rPr lang="ru-RU" dirty="0" smtClean="0"/>
              <a:t>- агорафобия - боязнь открытых пространств (площадей, широких улиц),</a:t>
            </a:r>
          </a:p>
          <a:p>
            <a:r>
              <a:rPr lang="ru-RU" dirty="0" smtClean="0"/>
              <a:t>- антропофобия - страх встречи новых людей, больших скоплений народа и боязнь выступать перед публикой,</a:t>
            </a:r>
          </a:p>
          <a:p>
            <a:r>
              <a:rPr lang="ru-RU" dirty="0" smtClean="0"/>
              <a:t>- элементарная фобия - </a:t>
            </a:r>
            <a:r>
              <a:rPr lang="ru-RU" dirty="0" err="1" smtClean="0"/>
              <a:t>фобия</a:t>
            </a:r>
            <a:r>
              <a:rPr lang="ru-RU" dirty="0" smtClean="0"/>
              <a:t>, ограниченная отдельным конкретным предметом или явлением, например, боязнь полета, высоты, крови, грозы, собак, мышей и пауков.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Кинофобия</a:t>
            </a:r>
            <a:r>
              <a:rPr lang="ru-RU" dirty="0" smtClean="0"/>
              <a:t> (</a:t>
            </a:r>
            <a:r>
              <a:rPr lang="en-US" dirty="0" err="1" smtClean="0"/>
              <a:t>kynophobia</a:t>
            </a:r>
            <a:r>
              <a:rPr lang="en-US" dirty="0" smtClean="0"/>
              <a:t>; </a:t>
            </a:r>
            <a:r>
              <a:rPr lang="ru-RU" dirty="0" smtClean="0"/>
              <a:t>кино- + фобия) - боязнь собак, укуса бешеной собаки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Книдофобия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жалящих насекомых, укусов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Лютрафобия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выдр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Мелиссофобия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пчел и ос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грызуны\мыши\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174169" cy="4597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Мирмекофобия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муравьев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Моттефобия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моли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Мусофобия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мышей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Орнитофобия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птиц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беспоз\1e7a2f10321748bec167fce2f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Остраконофобия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моллюсков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Офидиофобия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змей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Офиофобия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змей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Паразитофобия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en-US" dirty="0" err="1" smtClean="0"/>
              <a:t>parasitophobia</a:t>
            </a:r>
            <a:r>
              <a:rPr lang="en-US" dirty="0" smtClean="0"/>
              <a:t>; </a:t>
            </a:r>
            <a:r>
              <a:rPr lang="ru-RU" dirty="0" smtClean="0"/>
              <a:t>паразит + фобия) - боязнь насекомых-паразитов (клопов, блох, вшей)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птицы\перья\26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95578" cy="4997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Педикулофобия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en-US" dirty="0" err="1" smtClean="0"/>
              <a:t>pediculophobia</a:t>
            </a:r>
            <a:r>
              <a:rPr lang="en-US" dirty="0" smtClean="0"/>
              <a:t>; </a:t>
            </a:r>
            <a:r>
              <a:rPr lang="ru-RU" dirty="0" smtClean="0"/>
              <a:t>лат. </a:t>
            </a:r>
            <a:r>
              <a:rPr lang="en-US" dirty="0" err="1" smtClean="0"/>
              <a:t>pediculus</a:t>
            </a:r>
            <a:r>
              <a:rPr lang="en-US" dirty="0" smtClean="0"/>
              <a:t> </a:t>
            </a:r>
            <a:r>
              <a:rPr lang="ru-RU" dirty="0" smtClean="0"/>
              <a:t>вошь + фобия) - боязнь вшивости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Птеранофобия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птичьих перьев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Ранидафобия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лягушек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Селахофобия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акул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парнокопытные\буйвол\019~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42944" cy="509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Сикрофобия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бактерий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Сколецифобия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червей, заразных насекомых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Сфексофобия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ос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Таурофобия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быков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982109214_6e241be24d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6230271" cy="584087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88689916_302ea8c786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495157" cy="517038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Тениофобия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en-US" dirty="0" err="1" smtClean="0"/>
              <a:t>taeniophobia</a:t>
            </a:r>
            <a:r>
              <a:rPr lang="en-US" dirty="0" smtClean="0"/>
              <a:t>; </a:t>
            </a:r>
            <a:r>
              <a:rPr lang="ru-RU" dirty="0" smtClean="0"/>
              <a:t>биол. </a:t>
            </a:r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ru-RU" dirty="0" smtClean="0"/>
              <a:t>род ленточных червей + фобия) - боязнь заражения ленточными гельминтами; разновидность </a:t>
            </a:r>
            <a:r>
              <a:rPr lang="ru-RU" dirty="0" err="1" smtClean="0"/>
              <a:t>нозофобии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Фтириофобия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вшивости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Эквинофобия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лошадей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Элурофобия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кошек, котов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насекомые\mix wall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7049755" cy="5287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Эмихофобия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царапин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Энтомофобия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насекомых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Эпистемофобия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змей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Фобии могут быть переняты от другого человека. </a:t>
            </a:r>
            <a:r>
              <a:rPr lang="ru-RU" dirty="0" smtClean="0"/>
              <a:t>Например, ребенок видит, как его мать кричит при виде мыши и начинает связывать мышь с опасностью.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Несчастный случай может также послужить началом фобии</a:t>
            </a:r>
            <a:r>
              <a:rPr lang="ru-RU" b="1" dirty="0" smtClean="0"/>
              <a:t>. </a:t>
            </a:r>
            <a:r>
              <a:rPr lang="ru-RU" dirty="0" smtClean="0"/>
              <a:t>Например, ребенка укусила крупная собака, или боязнь войти в воду, появившаяся после просмотра фильма "Челюсти".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99099448_39909bb71d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249128" cy="54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r>
              <a:rPr lang="ru-RU" b="1" dirty="0" smtClean="0"/>
              <a:t>Биологические инстинкты также частично виноваты в наших страхах</a:t>
            </a:r>
            <a:r>
              <a:rPr lang="ru-RU" dirty="0" smtClean="0"/>
              <a:t>, поскольку первобытные люди избегали некоторых видов животных, которых боится и современный человек, например, ядовитые змеи и лягушки, тарантулы, волки и т.п. 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Ниже приводится список известных фобий, связанных с животными: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кошки\Animals_Cats__00202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7121764" cy="534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Авиафобия</a:t>
            </a:r>
            <a:r>
              <a:rPr lang="ru-RU" b="1" dirty="0" smtClean="0"/>
              <a:t> </a:t>
            </a:r>
            <a:r>
              <a:rPr lang="ru-RU" dirty="0" smtClean="0"/>
              <a:t>- боязнь птиц</a:t>
            </a:r>
            <a:endParaRPr lang="en-US" dirty="0" smtClean="0"/>
          </a:p>
          <a:p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Агризоофобия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диких животных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Аилурофобия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en-US" dirty="0" err="1" smtClean="0"/>
              <a:t>ailurophobia</a:t>
            </a:r>
            <a:r>
              <a:rPr lang="en-US" dirty="0" smtClean="0"/>
              <a:t>; </a:t>
            </a:r>
            <a:r>
              <a:rPr lang="ru-RU" dirty="0" smtClean="0"/>
              <a:t>греч. </a:t>
            </a:r>
            <a:r>
              <a:rPr lang="en-US" dirty="0" err="1" smtClean="0"/>
              <a:t>ailuros</a:t>
            </a:r>
            <a:r>
              <a:rPr lang="en-US" dirty="0" smtClean="0"/>
              <a:t> </a:t>
            </a:r>
            <a:r>
              <a:rPr lang="ru-RU" dirty="0" smtClean="0"/>
              <a:t>кошка + фобия) - боязнь кошек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Аклюрофобия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- боязнь кошек, котов 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Алекторофобия</a:t>
            </a:r>
            <a:r>
              <a:rPr lang="ru-RU" dirty="0" smtClean="0"/>
              <a:t> - боязнь кур, цыплят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ВАЛЛ\насекомые\паук\1 (10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277893" cy="545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</TotalTime>
  <Words>500</Words>
  <Application>Microsoft Office PowerPoint</Application>
  <PresentationFormat>Экран (4:3)</PresentationFormat>
  <Paragraphs>111</Paragraphs>
  <Slides>32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Зоофобии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Зоофобии</dc:title>
  <dc:subject>Животные, страхи людей</dc:subject>
  <dc:creator>www.zooclub.ru</dc:creator>
  <cp:keywords>животные, фобии, страхи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12</cp:revision>
  <dcterms:created xsi:type="dcterms:W3CDTF">2014-02-17T21:31:47Z</dcterms:created>
  <dcterms:modified xsi:type="dcterms:W3CDTF">2016-02-03T03:58:57Z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