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heme/theme10.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136.xml" ContentType="application/vnd.openxmlformats-officedocument.presentationml.slideLayout+xml"/>
  <Override PartName="/ppt/slideLayouts/slideLayout15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theme/theme11.xml" ContentType="application/vnd.openxmlformats-officedocument.theme+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Default Extension="wmv" ContentType="video/x-ms-wmv"/>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docProps/custom.xml" ContentType="application/vnd.openxmlformats-officedocument.custom-properties+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 id="2147483732" r:id="rId5"/>
    <p:sldMasterId id="2147483745" r:id="rId6"/>
    <p:sldMasterId id="2147483747" r:id="rId7"/>
    <p:sldMasterId id="2147483760" r:id="rId8"/>
    <p:sldMasterId id="2147483762" r:id="rId9"/>
    <p:sldMasterId id="2147483764" r:id="rId10"/>
    <p:sldMasterId id="2147483776" r:id="rId11"/>
    <p:sldMasterId id="2147483778" r:id="rId12"/>
    <p:sldMasterId id="2147483788" r:id="rId13"/>
    <p:sldMasterId id="2147483798" r:id="rId14"/>
    <p:sldMasterId id="2147483810" r:id="rId15"/>
    <p:sldMasterId id="2147483822" r:id="rId16"/>
    <p:sldMasterId id="2147483834" r:id="rId17"/>
    <p:sldMasterId id="2147483846" r:id="rId18"/>
  </p:sldMasterIdLst>
  <p:notesMasterIdLst>
    <p:notesMasterId r:id="rId57"/>
  </p:notes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1584"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8D23-74D8-4EA1-9D2C-18E78419A1C5}" type="datetimeFigureOut">
              <a:rPr lang="ru-RU" smtClean="0"/>
              <a:pPr/>
              <a:t>11.07.2016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4C073E-D47B-4F45-BADB-8C02A0FF5BF9}"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http://zooclub.ru/zanim/6.shtml</a:t>
            </a:r>
            <a:endParaRPr lang="ru-RU" dirty="0"/>
          </a:p>
        </p:txBody>
      </p:sp>
      <p:sp>
        <p:nvSpPr>
          <p:cNvPr id="4" name="Номер слайда 3"/>
          <p:cNvSpPr>
            <a:spLocks noGrp="1"/>
          </p:cNvSpPr>
          <p:nvPr>
            <p:ph type="sldNum" sz="quarter" idx="10"/>
          </p:nvPr>
        </p:nvSpPr>
        <p:spPr/>
        <p:txBody>
          <a:bodyPr/>
          <a:lstStyle/>
          <a:p>
            <a:fld id="{5D4C073E-D47B-4F45-BADB-8C02A0FF5BF9}" type="slidenum">
              <a:rPr lang="ru-RU" smtClean="0"/>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8.xml"/><Relationship Id="rId1" Type="http://schemas.openxmlformats.org/officeDocument/2006/relationships/video" Target="../media/media1.wmv"/><Relationship Id="rId4" Type="http://schemas.openxmlformats.org/officeDocument/2006/relationships/image" Target="../media/image12.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18.xml"/><Relationship Id="rId1" Type="http://schemas.openxmlformats.org/officeDocument/2006/relationships/video" Target="../media/media1.wmv"/><Relationship Id="rId4" Type="http://schemas.openxmlformats.org/officeDocument/2006/relationships/image" Target="../media/image12.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 xmlns:a14="http://schemas.microsoft.com/office/drawing/2010/main"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 xmlns:p14="http://schemas.microsoft.com/office/powerpoint/2010/main" val="294236191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095C7EFB-F6E0-44EA-9FF6-560D5EB92B03}"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06A343-5A38-4833-AF84-4227E09A65F1}" type="slidenum">
              <a:rPr lang="ru-RU" smtClean="0"/>
              <a:pPr/>
              <a:t>‹#›</a:t>
            </a:fld>
            <a:endParaRPr lang="ru-RU"/>
          </a:p>
        </p:txBody>
      </p:sp>
    </p:spTree>
    <p:extLst>
      <p:ext uri="{BB962C8B-B14F-4D97-AF65-F5344CB8AC3E}">
        <p14:creationId xmlns="" xmlns:p14="http://schemas.microsoft.com/office/powerpoint/2010/main" val="35362568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 xmlns:a14="http://schemas.microsoft.com/office/drawing/2010/main"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 xmlns:p14="http://schemas.microsoft.com/office/powerpoint/2010/main" val="294236191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pPr algn="r"/>
            <a:fld id="{8F67D422-08A8-451B-9A67-21962FC4B660}" type="datetimeFigureOut">
              <a:rPr kumimoji="0" lang="ru-RU" sz="1100" smtClean="0"/>
              <a:pPr algn="r"/>
              <a:t>11.07.2016</a:t>
            </a:fld>
            <a:endParaRPr kumimoji="0" lang="ru-RU"/>
          </a:p>
        </p:txBody>
      </p:sp>
      <p:sp>
        <p:nvSpPr>
          <p:cNvPr id="5" name="Нижний колонтитул 4"/>
          <p:cNvSpPr>
            <a:spLocks noGrp="1"/>
          </p:cNvSpPr>
          <p:nvPr>
            <p:ph type="ftr" sz="quarter" idx="11"/>
          </p:nvPr>
        </p:nvSpPr>
        <p:spPr/>
        <p:txBody>
          <a:bodyPr/>
          <a:lstStyle/>
          <a:p>
            <a:endParaRPr kumimoji="0" lang="ru-RU"/>
          </a:p>
        </p:txBody>
      </p:sp>
      <p:sp>
        <p:nvSpPr>
          <p:cNvPr id="6" name="Номер слайда 5"/>
          <p:cNvSpPr>
            <a:spLocks noGrp="1"/>
          </p:cNvSpPr>
          <p:nvPr>
            <p:ph type="sldNum" sz="quarter" idx="12"/>
          </p:nvPr>
        </p:nvSpPr>
        <p:spPr/>
        <p:txBody>
          <a:bodyPr/>
          <a:lstStyle/>
          <a:p>
            <a:fld id="{169B2101-2E9F-420A-91A3-890890D84497}" type="slidenum">
              <a:rPr kumimoji="0" lang="ru-RU" sz="1200" smtClean="0"/>
              <a:pPr/>
              <a:t>‹#›</a:t>
            </a:fld>
            <a:endParaRPr kumimoji="0" lang="ru-RU"/>
          </a:p>
        </p:txBody>
      </p:sp>
    </p:spTree>
    <p:extLst>
      <p:ext uri="{BB962C8B-B14F-4D97-AF65-F5344CB8AC3E}">
        <p14:creationId xmlns="" xmlns:p14="http://schemas.microsoft.com/office/powerpoint/2010/main" val="34050823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11.07.2016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 xmlns:p14="http://schemas.microsoft.com/office/powerpoint/2010/main" val="304355997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2493787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10723781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36818866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922624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48389765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095C7EFB-F6E0-44EA-9FF6-560D5EB92B03}"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06A343-5A38-4833-AF84-4227E09A65F1}" type="slidenum">
              <a:rPr lang="ru-RU" smtClean="0"/>
              <a:pPr/>
              <a:t>‹#›</a:t>
            </a:fld>
            <a:endParaRPr lang="ru-RU"/>
          </a:p>
        </p:txBody>
      </p:sp>
    </p:spTree>
    <p:extLst>
      <p:ext uri="{BB962C8B-B14F-4D97-AF65-F5344CB8AC3E}">
        <p14:creationId xmlns="" xmlns:p14="http://schemas.microsoft.com/office/powerpoint/2010/main" val="13586516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2166151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5362568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3586516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a14="http://schemas.microsoft.com/office/drawing/2010/main" xmlns=""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xmlns="" val="29423619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4050823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11.07.2016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p14="http://schemas.microsoft.com/office/powerpoint/2010/main" xmlns="" val="30435599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493787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10723781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36818866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922624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a14="http://schemas.microsoft.com/office/drawing/2010/main" xmlns=""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xmlns="" val="29423619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4838976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166151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5362568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3586516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a14="http://schemas.microsoft.com/office/drawing/2010/main" xmlns=""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xmlns="" val="29423619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4050823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11.07.2016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p14="http://schemas.microsoft.com/office/powerpoint/2010/main" xmlns="" val="30435599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493787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10723781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36818866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4050823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922624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4838976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166151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5362568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3586516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3076" name="Rectangle 4"/>
          <p:cNvSpPr>
            <a:spLocks noGrp="1" noChangeArrowheads="1"/>
          </p:cNvSpPr>
          <p:nvPr>
            <p:ph type="ctrTitle" sz="quarter"/>
          </p:nvPr>
        </p:nvSpPr>
        <p:spPr>
          <a:xfrm>
            <a:off x="1905000" y="2057400"/>
            <a:ext cx="6705600" cy="1447800"/>
          </a:xfrm>
        </p:spPr>
        <p:txBody>
          <a:bodyPr/>
          <a:lstStyle>
            <a:lvl1pPr>
              <a:defRPr sz="4400"/>
            </a:lvl1pPr>
          </a:lstStyle>
          <a:p>
            <a:pPr lvl="0"/>
            <a:r>
              <a:rPr lang="ru-RU" noProof="0" smtClean="0"/>
              <a:t>Образец заголовка</a:t>
            </a:r>
          </a:p>
        </p:txBody>
      </p:sp>
      <p:sp>
        <p:nvSpPr>
          <p:cNvPr id="3077" name="Rectangle 5"/>
          <p:cNvSpPr>
            <a:spLocks noGrp="1" noChangeArrowheads="1"/>
          </p:cNvSpPr>
          <p:nvPr>
            <p:ph type="subTitle" sz="quarter" idx="1"/>
          </p:nvPr>
        </p:nvSpPr>
        <p:spPr>
          <a:xfrm>
            <a:off x="2209800" y="3581400"/>
            <a:ext cx="6400800" cy="1752600"/>
          </a:xfrm>
        </p:spPr>
        <p:txBody>
          <a:bodyPr/>
          <a:lstStyle>
            <a:lvl1pPr marL="0" indent="0">
              <a:spcBef>
                <a:spcPct val="20000"/>
              </a:spcBef>
              <a:buFontTx/>
              <a:buNone/>
              <a:defRPr/>
            </a:lvl1pPr>
          </a:lstStyle>
          <a:p>
            <a:pPr lvl="0"/>
            <a:r>
              <a:rPr lang="ru-RU" noProof="0" smtClean="0"/>
              <a:t>Образец подзаголовка</a:t>
            </a:r>
          </a:p>
        </p:txBody>
      </p:sp>
      <p:sp>
        <p:nvSpPr>
          <p:cNvPr id="3078" name="Rectangle 6"/>
          <p:cNvSpPr>
            <a:spLocks noGrp="1" noChangeArrowheads="1"/>
          </p:cNvSpPr>
          <p:nvPr>
            <p:ph type="dt" sz="quarter" idx="2"/>
          </p:nvPr>
        </p:nvSpPr>
        <p:spPr/>
        <p:txBody>
          <a:bodyPr/>
          <a:lstStyle>
            <a:lvl1pPr>
              <a:defRPr/>
            </a:lvl1pPr>
          </a:lstStyle>
          <a:p>
            <a:pPr>
              <a:defRPr/>
            </a:pPr>
            <a:endParaRPr lang="ru-RU"/>
          </a:p>
        </p:txBody>
      </p:sp>
      <p:sp>
        <p:nvSpPr>
          <p:cNvPr id="3079" name="Rectangle 7"/>
          <p:cNvSpPr>
            <a:spLocks noGrp="1" noChangeArrowheads="1"/>
          </p:cNvSpPr>
          <p:nvPr>
            <p:ph type="ftr" sz="quarter" idx="3"/>
          </p:nvPr>
        </p:nvSpPr>
        <p:spPr/>
        <p:txBody>
          <a:bodyPr/>
          <a:lstStyle>
            <a:lvl1pPr>
              <a:defRPr/>
            </a:lvl1pPr>
          </a:lstStyle>
          <a:p>
            <a:pPr>
              <a:defRPr/>
            </a:pPr>
            <a:endParaRPr lang="ru-RU"/>
          </a:p>
        </p:txBody>
      </p:sp>
      <p:sp>
        <p:nvSpPr>
          <p:cNvPr id="3080" name="Rectangle 8"/>
          <p:cNvSpPr>
            <a:spLocks noGrp="1" noChangeArrowheads="1"/>
          </p:cNvSpPr>
          <p:nvPr>
            <p:ph type="sldNum" sz="quarter" idx="4"/>
          </p:nvPr>
        </p:nvSpPr>
        <p:spPr/>
        <p:txBody>
          <a:bodyPr/>
          <a:lstStyle>
            <a:lvl1pPr>
              <a:defRPr/>
            </a:lvl1pPr>
          </a:lstStyle>
          <a:p>
            <a:pPr>
              <a:defRPr/>
            </a:pPr>
            <a:fld id="{93388D21-D443-47CF-AA4F-C6271DA77CE2}" type="slidenum">
              <a:rPr lang="ru-RU" smtClean="0"/>
              <a:pPr>
                <a:defRPr/>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22777392"/>
      </p:ext>
    </p:extLst>
  </p:cSld>
  <p:clrMapOvr>
    <a:masterClrMapping/>
  </p:clrMapOvr>
  <p:transition spd="med">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Date Placeholder 3"/>
          <p:cNvSpPr>
            <a:spLocks noGrp="1"/>
          </p:cNvSpPr>
          <p:nvPr>
            <p:ph type="dt" sz="quarter" idx="10"/>
          </p:nvPr>
        </p:nvSpPr>
        <p:spPr/>
        <p:txBody>
          <a:bodyPr/>
          <a:lstStyle>
            <a:lvl1pPr>
              <a:defRPr/>
            </a:lvl1pPr>
          </a:lstStyle>
          <a:p>
            <a:fld id="{40FF0622-75E4-48B8-A617-5428CA5926CE}" type="datetimeFigureOut">
              <a:rPr lang="ru-RU" smtClean="0"/>
              <a:pPr/>
              <a:t>11.07.2016</a:t>
            </a:fld>
            <a:endParaRPr lang="ru-RU" dirty="0"/>
          </a:p>
        </p:txBody>
      </p:sp>
      <p:sp>
        <p:nvSpPr>
          <p:cNvPr id="5" name="Footer Placeholder 4"/>
          <p:cNvSpPr>
            <a:spLocks noGrp="1"/>
          </p:cNvSpPr>
          <p:nvPr>
            <p:ph type="ftr" sz="quarter" idx="11"/>
          </p:nvPr>
        </p:nvSpPr>
        <p:spPr/>
        <p:txBody>
          <a:bodyPr/>
          <a:lstStyle>
            <a:lvl1pPr>
              <a:defRPr/>
            </a:lvl1pPr>
          </a:lstStyle>
          <a:p>
            <a:endParaRPr lang="ru-RU" dirty="0"/>
          </a:p>
        </p:txBody>
      </p:sp>
      <p:sp>
        <p:nvSpPr>
          <p:cNvPr id="6" name="Slide Number Placeholder 5"/>
          <p:cNvSpPr>
            <a:spLocks noGrp="1"/>
          </p:cNvSpPr>
          <p:nvPr>
            <p:ph type="sldNum" sz="quarter" idx="12"/>
          </p:nvPr>
        </p:nvSpPr>
        <p:spPr/>
        <p:txBody>
          <a:bodyPr/>
          <a:lstStyle>
            <a:lvl1pPr>
              <a:defRPr/>
            </a:lvl1pPr>
          </a:lstStyle>
          <a:p>
            <a:fld id="{BA875541-8164-4CC7-9F2F-6F0C49BB858D}" type="slidenum">
              <a:rPr lang="ru-RU" smtClean="0"/>
              <a:pPr/>
              <a:t>‹#›</a:t>
            </a:fld>
            <a:endParaRPr lang="ru-RU" dirty="0"/>
          </a:p>
        </p:txBody>
      </p:sp>
    </p:spTree>
    <p:extLst>
      <p:ext uri="{BB962C8B-B14F-4D97-AF65-F5344CB8AC3E}">
        <p14:creationId xmlns:p14="http://schemas.microsoft.com/office/powerpoint/2010/main" xmlns="" val="2209479080"/>
      </p:ext>
    </p:extLst>
  </p:cSld>
  <p:clrMapOvr>
    <a:masterClrMapping/>
  </p:clrMapOvr>
  <p:transition spd="med">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2133600" y="2057400"/>
            <a:ext cx="30861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5372100" y="2057400"/>
            <a:ext cx="30861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69148602"/>
      </p:ext>
    </p:extLst>
  </p:cSld>
  <p:clrMapOvr>
    <a:masterClrMapping/>
  </p:clrMapOvr>
  <p:transition spd="med">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8" name="Footer Placeholder 7"/>
          <p:cNvSpPr>
            <a:spLocks noGrp="1"/>
          </p:cNvSpPr>
          <p:nvPr>
            <p:ph type="ftr" sz="quarter" idx="11"/>
          </p:nvPr>
        </p:nvSpPr>
        <p:spPr/>
        <p:txBody>
          <a:bodyPr/>
          <a:lstStyle>
            <a:lvl1pPr>
              <a:defRPr/>
            </a:lvl1pPr>
          </a:lstStyle>
          <a:p>
            <a:endParaRPr lang="ru-RU"/>
          </a:p>
        </p:txBody>
      </p:sp>
      <p:sp>
        <p:nvSpPr>
          <p:cNvPr id="9" name="Slide Number Placeholder 8"/>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2494775983"/>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11.07.2016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p14="http://schemas.microsoft.com/office/powerpoint/2010/main" xmlns="" val="30435599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4" name="Footer Placeholder 3"/>
          <p:cNvSpPr>
            <a:spLocks noGrp="1"/>
          </p:cNvSpPr>
          <p:nvPr>
            <p:ph type="ftr" sz="quarter" idx="11"/>
          </p:nvPr>
        </p:nvSpPr>
        <p:spPr/>
        <p:txBody>
          <a:bodyPr/>
          <a:lstStyle>
            <a:lvl1pPr>
              <a:defRPr/>
            </a:lvl1pPr>
          </a:lstStyle>
          <a:p>
            <a:endParaRPr lang="ru-RU"/>
          </a:p>
        </p:txBody>
      </p:sp>
      <p:sp>
        <p:nvSpPr>
          <p:cNvPr id="5" name="Slide Number Placeholder 4"/>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238316579"/>
      </p:ext>
    </p:extLst>
  </p:cSld>
  <p:clrMapOvr>
    <a:masterClrMapping/>
  </p:clrMapOvr>
  <p:transition spd="med">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3" name="Footer Placeholder 2"/>
          <p:cNvSpPr>
            <a:spLocks noGrp="1"/>
          </p:cNvSpPr>
          <p:nvPr>
            <p:ph type="ftr" sz="quarter" idx="11"/>
          </p:nvPr>
        </p:nvSpPr>
        <p:spPr/>
        <p:txBody>
          <a:bodyPr/>
          <a:lstStyle>
            <a:lvl1pPr>
              <a:defRPr/>
            </a:lvl1pPr>
          </a:lstStyle>
          <a:p>
            <a:endParaRPr lang="ru-RU"/>
          </a:p>
        </p:txBody>
      </p:sp>
      <p:sp>
        <p:nvSpPr>
          <p:cNvPr id="4" name="Slide Number Placeholder 3"/>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110041817"/>
      </p:ext>
    </p:extLst>
  </p:cSld>
  <p:clrMapOvr>
    <a:masterClrMapping/>
  </p:clrMapOvr>
  <p:transition spd="med">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244505008"/>
      </p:ext>
    </p:extLst>
  </p:cSld>
  <p:clrMapOvr>
    <a:masterClrMapping/>
  </p:clrMapOvr>
  <p:transition spd="med">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2322100128"/>
      </p:ext>
    </p:extLst>
  </p:cSld>
  <p:clrMapOvr>
    <a:masterClrMapping/>
  </p:clrMapOvr>
  <p:transition spd="med">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76512542"/>
      </p:ext>
    </p:extLst>
  </p:cSld>
  <p:clrMapOvr>
    <a:masterClrMapping/>
  </p:clrMapOvr>
  <p:transition spd="med">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1066800"/>
            <a:ext cx="1657350" cy="4953000"/>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828800" y="1066800"/>
            <a:ext cx="4819650" cy="4953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000363236"/>
      </p:ext>
    </p:extLst>
  </p:cSld>
  <p:clrMapOvr>
    <a:masterClrMapping/>
  </p:clrMapOvr>
  <p:transition spd="med">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tx2">
            <a:lumMod val="50000"/>
          </a:schemeClr>
        </a:solidFill>
        <a:effectLst/>
      </p:bgPr>
    </p:bg>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lum bright="-10000" contrast="10000"/>
          </a:blip>
          <a:srcRect b="17288"/>
          <a:stretch/>
        </p:blipFill>
        <p:spPr>
          <a:xfrm>
            <a:off x="3628" y="1"/>
            <a:ext cx="9140372" cy="6720116"/>
          </a:xfrm>
          <a:prstGeom prst="rect">
            <a:avLst/>
          </a:prstGeom>
          <a:effectLst/>
        </p:spPr>
      </p:pic>
      <p:sp>
        <p:nvSpPr>
          <p:cNvPr id="2" name="Title 1"/>
          <p:cNvSpPr>
            <a:spLocks noGrp="1"/>
          </p:cNvSpPr>
          <p:nvPr>
            <p:ph type="ctrTitle"/>
          </p:nvPr>
        </p:nvSpPr>
        <p:spPr>
          <a:xfrm>
            <a:off x="685800" y="2130426"/>
            <a:ext cx="7772400" cy="1470025"/>
          </a:xfrm>
          <a:noFill/>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886200"/>
            <a:ext cx="6400800" cy="1752600"/>
          </a:xfrm>
          <a:noFill/>
        </p:spPr>
        <p:txBody>
          <a:bodyPr/>
          <a:lstStyle>
            <a:lvl1pPr marL="0" indent="0" algn="ctr">
              <a:buNone/>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12862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ru-RU" smtClean="0"/>
              <a:t>Образец заголовка</a:t>
            </a:r>
            <a:endParaRPr lang="en-US"/>
          </a:p>
        </p:txBody>
      </p:sp>
      <p:sp>
        <p:nvSpPr>
          <p:cNvPr id="3" name="Content Placeholder 2"/>
          <p:cNvSpPr>
            <a:spLocks noGrp="1"/>
          </p:cNvSpPr>
          <p:nvPr>
            <p:ph idx="1"/>
          </p:nvPr>
        </p:nvSpPr>
        <p:spPr>
          <a:xfrm>
            <a:off x="228600" y="1498600"/>
            <a:ext cx="8686800" cy="5080000"/>
          </a:xfrm>
          <a:noFill/>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228600" y="6518275"/>
            <a:ext cx="2133600" cy="339725"/>
          </a:xfrm>
        </p:spPr>
        <p:txBody>
          <a:bodyPr/>
          <a:lstStyle/>
          <a:p>
            <a:fld id="{91934A75-8E52-44F7-BD7A-23DAF00B0024}" type="datetimeFigureOut">
              <a:rPr lang="ru-RU" smtClean="0"/>
              <a:pPr/>
              <a:t>11.07.2016</a:t>
            </a:fld>
            <a:endParaRPr lang="ru-RU"/>
          </a:p>
        </p:txBody>
      </p:sp>
      <p:sp>
        <p:nvSpPr>
          <p:cNvPr id="5" name="Footer Placeholder 4"/>
          <p:cNvSpPr>
            <a:spLocks noGrp="1"/>
          </p:cNvSpPr>
          <p:nvPr>
            <p:ph type="ftr" sz="quarter" idx="11"/>
          </p:nvPr>
        </p:nvSpPr>
        <p:spPr>
          <a:xfrm>
            <a:off x="3124200" y="6518275"/>
            <a:ext cx="2895600" cy="339725"/>
          </a:xfrm>
        </p:spPr>
        <p:txBody>
          <a:bodyPr/>
          <a:lstStyle/>
          <a:p>
            <a:endParaRPr lang="ru-RU"/>
          </a:p>
        </p:txBody>
      </p:sp>
      <p:sp>
        <p:nvSpPr>
          <p:cNvPr id="6" name="Slide Number Placeholder 5"/>
          <p:cNvSpPr>
            <a:spLocks noGrp="1"/>
          </p:cNvSpPr>
          <p:nvPr>
            <p:ph type="sldNum" sz="quarter" idx="12"/>
          </p:nvPr>
        </p:nvSpPr>
        <p:spPr>
          <a:xfrm>
            <a:off x="6777789" y="6518275"/>
            <a:ext cx="2133600" cy="339725"/>
          </a:xfrm>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8393079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lum bright="-10000" contrast="10000"/>
          </a:blip>
          <a:srcRect b="17288"/>
          <a:stretch/>
        </p:blipFill>
        <p:spPr>
          <a:xfrm>
            <a:off x="3628" y="1"/>
            <a:ext cx="9140372" cy="6720116"/>
          </a:xfrm>
          <a:prstGeom prst="rect">
            <a:avLst/>
          </a:prstGeom>
          <a:effectLst/>
        </p:spPr>
      </p:pic>
      <p:sp>
        <p:nvSpPr>
          <p:cNvPr id="8" name="Rectangle 7"/>
          <p:cNvSpPr/>
          <p:nvPr/>
        </p:nvSpPr>
        <p:spPr>
          <a:xfrm>
            <a:off x="0" y="2921000"/>
            <a:ext cx="9144000" cy="2844800"/>
          </a:xfrm>
          <a:prstGeom prst="rect">
            <a:avLst/>
          </a:prstGeom>
          <a:solidFill>
            <a:srgbClr val="08121E">
              <a:alpha val="85098"/>
            </a:srgb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4406901"/>
            <a:ext cx="8686800" cy="1362075"/>
          </a:xfrm>
          <a:noFill/>
        </p:spPr>
        <p:txBody>
          <a:bodyPr anchor="t"/>
          <a:lstStyle>
            <a:lvl1pPr algn="l">
              <a:defRPr sz="4000" b="1" cap="all"/>
            </a:lvl1pPr>
          </a:lstStyle>
          <a:p>
            <a:r>
              <a:rPr lang="ru-RU" smtClean="0"/>
              <a:t>Образец заголовка</a:t>
            </a:r>
            <a:endParaRPr lang="en-US"/>
          </a:p>
        </p:txBody>
      </p:sp>
      <p:sp>
        <p:nvSpPr>
          <p:cNvPr id="3" name="Text Placeholder 2"/>
          <p:cNvSpPr>
            <a:spLocks noGrp="1"/>
          </p:cNvSpPr>
          <p:nvPr>
            <p:ph type="body" idx="1"/>
          </p:nvPr>
        </p:nvSpPr>
        <p:spPr>
          <a:xfrm>
            <a:off x="228600" y="2906713"/>
            <a:ext cx="8686800" cy="1500187"/>
          </a:xfrm>
          <a:noFill/>
        </p:spPr>
        <p:txBody>
          <a:bodyPr anchor="b"/>
          <a:lstStyle>
            <a:lvl1pPr marL="0" indent="0">
              <a:buNone/>
              <a:defRPr sz="20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86880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228600" y="1498601"/>
            <a:ext cx="4267200" cy="5079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498601"/>
            <a:ext cx="4267200" cy="5079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463051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493787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498601"/>
            <a:ext cx="4268788" cy="6762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28600" y="2174875"/>
            <a:ext cx="4268788" cy="4403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6" y="1498601"/>
            <a:ext cx="4270374" cy="6762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174875"/>
            <a:ext cx="4270374" cy="4403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33657E8-550F-40FC-B610-F1A504C3291E}" type="slidenum">
              <a:rPr lang="ru-RU" smtClean="0"/>
              <a:pPr/>
              <a:t>‹#›</a:t>
            </a:fld>
            <a:endParaRPr lang="ru-RU"/>
          </a:p>
        </p:txBody>
      </p:sp>
      <p:sp>
        <p:nvSpPr>
          <p:cNvPr id="11" name="Title Placeholder 1"/>
          <p:cNvSpPr>
            <a:spLocks noGrp="1"/>
          </p:cNvSpPr>
          <p:nvPr>
            <p:ph type="title"/>
          </p:nvPr>
        </p:nvSpPr>
        <p:spPr>
          <a:xfrm>
            <a:off x="228600" y="193841"/>
            <a:ext cx="8686800" cy="1143000"/>
          </a:xfrm>
          <a:prstGeom prst="rect">
            <a:avLst/>
          </a:prstGeom>
          <a:noFill/>
        </p:spPr>
        <p:txBody>
          <a:bodyPr vert="horz" lIns="91440" tIns="45720" rIns="91440" bIns="45720" rtlCol="0" anchor="ctr">
            <a:normAutofit/>
          </a:bodyPr>
          <a:lstStyle/>
          <a:p>
            <a:r>
              <a:rPr lang="ru-RU" smtClean="0"/>
              <a:t>Образец заголовка</a:t>
            </a:r>
            <a:endParaRPr lang="en-US" dirty="0"/>
          </a:p>
        </p:txBody>
      </p:sp>
    </p:spTree>
    <p:extLst>
      <p:ext uri="{BB962C8B-B14F-4D97-AF65-F5344CB8AC3E}">
        <p14:creationId xmlns="" xmlns:p14="http://schemas.microsoft.com/office/powerpoint/2010/main" val="26834398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6382924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7110971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28601" y="177800"/>
            <a:ext cx="3236914" cy="1162051"/>
          </a:xfrm>
        </p:spPr>
        <p:txBody>
          <a:bodyPr anchor="b"/>
          <a:lstStyle>
            <a:lvl1pPr algn="l">
              <a:defRPr sz="2000" b="1"/>
            </a:lvl1pPr>
          </a:lstStyle>
          <a:p>
            <a:r>
              <a:rPr lang="ru-RU" smtClean="0"/>
              <a:t>Образец заголовка</a:t>
            </a:r>
            <a:endParaRPr lang="en-US" dirty="0"/>
          </a:p>
        </p:txBody>
      </p:sp>
      <p:sp>
        <p:nvSpPr>
          <p:cNvPr id="3" name="Content Placeholder 2"/>
          <p:cNvSpPr>
            <a:spLocks noGrp="1"/>
          </p:cNvSpPr>
          <p:nvPr>
            <p:ph idx="1"/>
          </p:nvPr>
        </p:nvSpPr>
        <p:spPr>
          <a:xfrm>
            <a:off x="3575050" y="177802"/>
            <a:ext cx="5340350" cy="64007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28601" y="1339853"/>
            <a:ext cx="3236914" cy="52387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3480530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0123591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9844453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206374"/>
            <a:ext cx="1600200" cy="63722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28600" y="206374"/>
            <a:ext cx="7010400" cy="63722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382506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10723781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36818866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922624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4838976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095C7EFB-F6E0-44EA-9FF6-560D5EB92B03}"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06A343-5A38-4833-AF84-4227E09A65F1}" type="slidenum">
              <a:rPr lang="ru-RU" smtClean="0"/>
              <a:pPr/>
              <a:t>‹#›</a:t>
            </a:fld>
            <a:endParaRPr lang="ru-RU"/>
          </a:p>
        </p:txBody>
      </p:sp>
    </p:spTree>
    <p:extLst>
      <p:ext uri="{BB962C8B-B14F-4D97-AF65-F5344CB8AC3E}">
        <p14:creationId xmlns="" xmlns:p14="http://schemas.microsoft.com/office/powerpoint/2010/main" val="34050823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166151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5362568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3586516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a14="http://schemas.microsoft.com/office/drawing/2010/main" xmlns=""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xmlns="" val="29423619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4050823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11.07.2016</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p14="http://schemas.microsoft.com/office/powerpoint/2010/main" xmlns="" val="30435599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493787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10723781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36818866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922624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95C7EFB-F6E0-44EA-9FF6-560D5EB92B03}"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06A343-5A38-4833-AF84-4227E09A65F1}" type="slidenum">
              <a:rPr lang="ru-RU" smtClean="0"/>
              <a:pPr/>
              <a:t>‹#›</a:t>
            </a:fld>
            <a:endParaRPr lang="ru-RU"/>
          </a:p>
        </p:txBody>
      </p:sp>
    </p:spTree>
    <p:extLst>
      <p:ext uri="{BB962C8B-B14F-4D97-AF65-F5344CB8AC3E}">
        <p14:creationId xmlns="" xmlns:p14="http://schemas.microsoft.com/office/powerpoint/2010/main" val="304355997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4838976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166151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5362568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3586516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3076" name="Rectangle 4"/>
          <p:cNvSpPr>
            <a:spLocks noGrp="1" noChangeArrowheads="1"/>
          </p:cNvSpPr>
          <p:nvPr>
            <p:ph type="ctrTitle" sz="quarter"/>
          </p:nvPr>
        </p:nvSpPr>
        <p:spPr>
          <a:xfrm>
            <a:off x="1905000" y="2057400"/>
            <a:ext cx="6705600" cy="1447800"/>
          </a:xfrm>
        </p:spPr>
        <p:txBody>
          <a:bodyPr/>
          <a:lstStyle>
            <a:lvl1pPr>
              <a:defRPr sz="4400"/>
            </a:lvl1pPr>
          </a:lstStyle>
          <a:p>
            <a:pPr lvl="0"/>
            <a:r>
              <a:rPr lang="ru-RU" noProof="0" smtClean="0"/>
              <a:t>Образец заголовка</a:t>
            </a:r>
          </a:p>
        </p:txBody>
      </p:sp>
      <p:sp>
        <p:nvSpPr>
          <p:cNvPr id="3077" name="Rectangle 5"/>
          <p:cNvSpPr>
            <a:spLocks noGrp="1" noChangeArrowheads="1"/>
          </p:cNvSpPr>
          <p:nvPr>
            <p:ph type="subTitle" sz="quarter" idx="1"/>
          </p:nvPr>
        </p:nvSpPr>
        <p:spPr>
          <a:xfrm>
            <a:off x="2209800" y="3581400"/>
            <a:ext cx="6400800" cy="1752600"/>
          </a:xfrm>
        </p:spPr>
        <p:txBody>
          <a:bodyPr/>
          <a:lstStyle>
            <a:lvl1pPr marL="0" indent="0">
              <a:spcBef>
                <a:spcPct val="20000"/>
              </a:spcBef>
              <a:buFontTx/>
              <a:buNone/>
              <a:defRPr/>
            </a:lvl1pPr>
          </a:lstStyle>
          <a:p>
            <a:pPr lvl="0"/>
            <a:r>
              <a:rPr lang="ru-RU" noProof="0" smtClean="0"/>
              <a:t>Образец подзаголовка</a:t>
            </a:r>
          </a:p>
        </p:txBody>
      </p:sp>
      <p:sp>
        <p:nvSpPr>
          <p:cNvPr id="3078" name="Rectangle 6"/>
          <p:cNvSpPr>
            <a:spLocks noGrp="1" noChangeArrowheads="1"/>
          </p:cNvSpPr>
          <p:nvPr>
            <p:ph type="dt" sz="quarter" idx="2"/>
          </p:nvPr>
        </p:nvSpPr>
        <p:spPr/>
        <p:txBody>
          <a:bodyPr/>
          <a:lstStyle>
            <a:lvl1pPr>
              <a:defRPr/>
            </a:lvl1pPr>
          </a:lstStyle>
          <a:p>
            <a:pPr>
              <a:defRPr/>
            </a:pPr>
            <a:endParaRPr lang="ru-RU"/>
          </a:p>
        </p:txBody>
      </p:sp>
      <p:sp>
        <p:nvSpPr>
          <p:cNvPr id="3079" name="Rectangle 7"/>
          <p:cNvSpPr>
            <a:spLocks noGrp="1" noChangeArrowheads="1"/>
          </p:cNvSpPr>
          <p:nvPr>
            <p:ph type="ftr" sz="quarter" idx="3"/>
          </p:nvPr>
        </p:nvSpPr>
        <p:spPr/>
        <p:txBody>
          <a:bodyPr/>
          <a:lstStyle>
            <a:lvl1pPr>
              <a:defRPr/>
            </a:lvl1pPr>
          </a:lstStyle>
          <a:p>
            <a:pPr>
              <a:defRPr/>
            </a:pPr>
            <a:endParaRPr lang="ru-RU"/>
          </a:p>
        </p:txBody>
      </p:sp>
      <p:sp>
        <p:nvSpPr>
          <p:cNvPr id="3080" name="Rectangle 8"/>
          <p:cNvSpPr>
            <a:spLocks noGrp="1" noChangeArrowheads="1"/>
          </p:cNvSpPr>
          <p:nvPr>
            <p:ph type="sldNum" sz="quarter" idx="4"/>
          </p:nvPr>
        </p:nvSpPr>
        <p:spPr/>
        <p:txBody>
          <a:bodyPr/>
          <a:lstStyle>
            <a:lvl1pPr>
              <a:defRPr/>
            </a:lvl1pPr>
          </a:lstStyle>
          <a:p>
            <a:pPr>
              <a:defRPr/>
            </a:pPr>
            <a:fld id="{93388D21-D443-47CF-AA4F-C6271DA77CE2}" type="slidenum">
              <a:rPr lang="ru-RU" smtClean="0"/>
              <a:pPr>
                <a:defRPr/>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22777392"/>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Date Placeholder 3"/>
          <p:cNvSpPr>
            <a:spLocks noGrp="1"/>
          </p:cNvSpPr>
          <p:nvPr>
            <p:ph type="dt" sz="quarter" idx="10"/>
          </p:nvPr>
        </p:nvSpPr>
        <p:spPr/>
        <p:txBody>
          <a:bodyPr/>
          <a:lstStyle>
            <a:lvl1pPr>
              <a:defRPr/>
            </a:lvl1pPr>
          </a:lstStyle>
          <a:p>
            <a:fld id="{40FF0622-75E4-48B8-A617-5428CA5926CE}" type="datetimeFigureOut">
              <a:rPr lang="ru-RU" smtClean="0"/>
              <a:pPr/>
              <a:t>11.07.2016</a:t>
            </a:fld>
            <a:endParaRPr lang="ru-RU" dirty="0"/>
          </a:p>
        </p:txBody>
      </p:sp>
      <p:sp>
        <p:nvSpPr>
          <p:cNvPr id="5" name="Footer Placeholder 4"/>
          <p:cNvSpPr>
            <a:spLocks noGrp="1"/>
          </p:cNvSpPr>
          <p:nvPr>
            <p:ph type="ftr" sz="quarter" idx="11"/>
          </p:nvPr>
        </p:nvSpPr>
        <p:spPr/>
        <p:txBody>
          <a:bodyPr/>
          <a:lstStyle>
            <a:lvl1pPr>
              <a:defRPr/>
            </a:lvl1pPr>
          </a:lstStyle>
          <a:p>
            <a:endParaRPr lang="ru-RU" dirty="0"/>
          </a:p>
        </p:txBody>
      </p:sp>
      <p:sp>
        <p:nvSpPr>
          <p:cNvPr id="6" name="Slide Number Placeholder 5"/>
          <p:cNvSpPr>
            <a:spLocks noGrp="1"/>
          </p:cNvSpPr>
          <p:nvPr>
            <p:ph type="sldNum" sz="quarter" idx="12"/>
          </p:nvPr>
        </p:nvSpPr>
        <p:spPr/>
        <p:txBody>
          <a:bodyPr/>
          <a:lstStyle>
            <a:lvl1pPr>
              <a:defRPr/>
            </a:lvl1pPr>
          </a:lstStyle>
          <a:p>
            <a:fld id="{BA875541-8164-4CC7-9F2F-6F0C49BB858D}" type="slidenum">
              <a:rPr lang="ru-RU" smtClean="0"/>
              <a:pPr/>
              <a:t>‹#›</a:t>
            </a:fld>
            <a:endParaRPr lang="ru-RU" dirty="0"/>
          </a:p>
        </p:txBody>
      </p:sp>
    </p:spTree>
    <p:extLst>
      <p:ext uri="{BB962C8B-B14F-4D97-AF65-F5344CB8AC3E}">
        <p14:creationId xmlns:p14="http://schemas.microsoft.com/office/powerpoint/2010/main" xmlns="" val="2209479080"/>
      </p:ext>
    </p:extLst>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2133600" y="2057400"/>
            <a:ext cx="30861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5372100" y="2057400"/>
            <a:ext cx="30861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69148602"/>
      </p:ext>
    </p:extLst>
  </p:cSld>
  <p:clrMapOvr>
    <a:masterClrMapping/>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8" name="Footer Placeholder 7"/>
          <p:cNvSpPr>
            <a:spLocks noGrp="1"/>
          </p:cNvSpPr>
          <p:nvPr>
            <p:ph type="ftr" sz="quarter" idx="11"/>
          </p:nvPr>
        </p:nvSpPr>
        <p:spPr/>
        <p:txBody>
          <a:bodyPr/>
          <a:lstStyle>
            <a:lvl1pPr>
              <a:defRPr/>
            </a:lvl1pPr>
          </a:lstStyle>
          <a:p>
            <a:endParaRPr lang="ru-RU"/>
          </a:p>
        </p:txBody>
      </p:sp>
      <p:sp>
        <p:nvSpPr>
          <p:cNvPr id="9" name="Slide Number Placeholder 8"/>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2494775983"/>
      </p:ext>
    </p:extLst>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4" name="Footer Placeholder 3"/>
          <p:cNvSpPr>
            <a:spLocks noGrp="1"/>
          </p:cNvSpPr>
          <p:nvPr>
            <p:ph type="ftr" sz="quarter" idx="11"/>
          </p:nvPr>
        </p:nvSpPr>
        <p:spPr/>
        <p:txBody>
          <a:bodyPr/>
          <a:lstStyle>
            <a:lvl1pPr>
              <a:defRPr/>
            </a:lvl1pPr>
          </a:lstStyle>
          <a:p>
            <a:endParaRPr lang="ru-RU"/>
          </a:p>
        </p:txBody>
      </p:sp>
      <p:sp>
        <p:nvSpPr>
          <p:cNvPr id="5" name="Slide Number Placeholder 4"/>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238316579"/>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095C7EFB-F6E0-44EA-9FF6-560D5EB92B03}"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806A343-5A38-4833-AF84-4227E09A65F1}" type="slidenum">
              <a:rPr lang="ru-RU" smtClean="0"/>
              <a:pPr/>
              <a:t>‹#›</a:t>
            </a:fld>
            <a:endParaRPr lang="ru-RU"/>
          </a:p>
        </p:txBody>
      </p:sp>
    </p:spTree>
    <p:extLst>
      <p:ext uri="{BB962C8B-B14F-4D97-AF65-F5344CB8AC3E}">
        <p14:creationId xmlns="" xmlns:p14="http://schemas.microsoft.com/office/powerpoint/2010/main" val="42493787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3" name="Footer Placeholder 2"/>
          <p:cNvSpPr>
            <a:spLocks noGrp="1"/>
          </p:cNvSpPr>
          <p:nvPr>
            <p:ph type="ftr" sz="quarter" idx="11"/>
          </p:nvPr>
        </p:nvSpPr>
        <p:spPr/>
        <p:txBody>
          <a:bodyPr/>
          <a:lstStyle>
            <a:lvl1pPr>
              <a:defRPr/>
            </a:lvl1pPr>
          </a:lstStyle>
          <a:p>
            <a:endParaRPr lang="ru-RU"/>
          </a:p>
        </p:txBody>
      </p:sp>
      <p:sp>
        <p:nvSpPr>
          <p:cNvPr id="4" name="Slide Number Placeholder 3"/>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110041817"/>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244505008"/>
      </p:ext>
    </p:extLst>
  </p:cSld>
  <p:clrMapOvr>
    <a:masterClrMapping/>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2322100128"/>
      </p:ext>
    </p:extLst>
  </p:cSld>
  <p:clrMapOvr>
    <a:masterClrMapping/>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76512542"/>
      </p:ext>
    </p:extLst>
  </p:cSld>
  <p:clrMapOvr>
    <a:masterClrMapping/>
  </p:clrMapOvr>
  <p:transition spd="med">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1066800"/>
            <a:ext cx="1657350" cy="4953000"/>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828800" y="1066800"/>
            <a:ext cx="4819650" cy="4953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11.07.2016</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000363236"/>
      </p:ext>
    </p:extLst>
  </p:cSld>
  <p:clrMapOvr>
    <a:masterClrMapping/>
  </p:clrMapOvr>
  <p:transition spd="med">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30250" y="1905000"/>
            <a:ext cx="7681913" cy="1523495"/>
          </a:xfrm>
        </p:spPr>
        <p:txBody>
          <a:bodyPr>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ролик, видео и прочие особые слайды">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
        <p:nvSpPr>
          <p:cNvPr id="7" name="Текст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ru-RU" noProof="0" smtClean="0"/>
              <a:t>щелкните, чтобы…</a:t>
            </a: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sz="half" idx="1"/>
          </p:nvPr>
        </p:nvSpPr>
        <p:spPr>
          <a:xfrm>
            <a:off x="381000" y="1411553"/>
            <a:ext cx="41148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Объект 3"/>
          <p:cNvSpPr>
            <a:spLocks noGrp="1"/>
          </p:cNvSpPr>
          <p:nvPr>
            <p:ph sz="half" idx="2"/>
          </p:nvPr>
        </p:nvSpPr>
        <p:spPr>
          <a:xfrm>
            <a:off x="4648200" y="1411553"/>
            <a:ext cx="41148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095C7EFB-F6E0-44EA-9FF6-560D5EB92B03}" type="datetimeFigureOut">
              <a:rPr lang="ru-RU" smtClean="0"/>
              <a:pPr/>
              <a:t>11.07.2016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806A343-5A38-4833-AF84-4227E09A65F1}"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10723781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noProof="0" smtClean="0"/>
              <a:t>Образец заголовка</a:t>
            </a:r>
            <a:endParaRPr lang="ru-RU" noProof="0"/>
          </a:p>
        </p:txBody>
      </p:sp>
      <p:sp>
        <p:nvSpPr>
          <p:cNvPr id="3" name="Текст 2"/>
          <p:cNvSpPr>
            <a:spLocks noGrp="1"/>
          </p:cNvSpPr>
          <p:nvPr>
            <p:ph type="body" idx="1"/>
          </p:nvPr>
        </p:nvSpPr>
        <p:spPr>
          <a:xfrm>
            <a:off x="381000" y="1757802"/>
            <a:ext cx="41148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4" name="Объект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5" name="Текст 4"/>
          <p:cNvSpPr>
            <a:spLocks noGrp="1"/>
          </p:cNvSpPr>
          <p:nvPr>
            <p:ph type="body" sz="quarter" idx="3"/>
          </p:nvPr>
        </p:nvSpPr>
        <p:spPr>
          <a:xfrm>
            <a:off x="4645981" y="1757802"/>
            <a:ext cx="411701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6" name="Объект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Пуст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WALKIN: печать с использованием оттенков серог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Текст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ru-RU" noProof="0" smtClean="0"/>
              <a:t>Образец текста</a:t>
            </a: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ролик, видео и прочие особые слайды">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
        <p:nvSpPr>
          <p:cNvPr id="7" name="Текст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ru-RU" noProof="0" smtClean="0"/>
              <a:t>щелкните, чтобы…</a:t>
            </a: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Используется для слайдов с кодом программного обеспечени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722313" y="1905000"/>
            <a:ext cx="8040688" cy="2117503"/>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30250" y="1905000"/>
            <a:ext cx="7681913" cy="1523495"/>
          </a:xfrm>
        </p:spPr>
        <p:txBody>
          <a:bodyPr>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ролик, видео и прочие особые слайды">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
        <p:nvSpPr>
          <p:cNvPr id="7" name="Текст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ru-RU" noProof="0" smtClean="0"/>
              <a:t>щелкните, чтобы…</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095C7EFB-F6E0-44EA-9FF6-560D5EB92B03}" type="datetimeFigureOut">
              <a:rPr lang="ru-RU" smtClean="0"/>
              <a:pPr/>
              <a:t>11.07.2016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806A343-5A38-4833-AF84-4227E09A65F1}"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36818866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sz="half" idx="1"/>
          </p:nvPr>
        </p:nvSpPr>
        <p:spPr>
          <a:xfrm>
            <a:off x="381000" y="1411553"/>
            <a:ext cx="41148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Объект 3"/>
          <p:cNvSpPr>
            <a:spLocks noGrp="1"/>
          </p:cNvSpPr>
          <p:nvPr>
            <p:ph sz="half" idx="2"/>
          </p:nvPr>
        </p:nvSpPr>
        <p:spPr>
          <a:xfrm>
            <a:off x="4648200" y="1411553"/>
            <a:ext cx="41148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noProof="0" smtClean="0"/>
              <a:t>Образец заголовка</a:t>
            </a:r>
            <a:endParaRPr lang="ru-RU" noProof="0"/>
          </a:p>
        </p:txBody>
      </p:sp>
      <p:sp>
        <p:nvSpPr>
          <p:cNvPr id="3" name="Текст 2"/>
          <p:cNvSpPr>
            <a:spLocks noGrp="1"/>
          </p:cNvSpPr>
          <p:nvPr>
            <p:ph type="body" idx="1"/>
          </p:nvPr>
        </p:nvSpPr>
        <p:spPr>
          <a:xfrm>
            <a:off x="381000" y="1757802"/>
            <a:ext cx="41148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4" name="Объект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5" name="Текст 4"/>
          <p:cNvSpPr>
            <a:spLocks noGrp="1"/>
          </p:cNvSpPr>
          <p:nvPr>
            <p:ph type="body" sz="quarter" idx="3"/>
          </p:nvPr>
        </p:nvSpPr>
        <p:spPr>
          <a:xfrm>
            <a:off x="4645981" y="1757802"/>
            <a:ext cx="411701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6" name="Объект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Пуст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WALKIN: печать с использованием оттенков серог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Текст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ru-RU" noProof="0" smtClean="0"/>
              <a:t>Образец текста</a:t>
            </a: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ролик, видео и прочие особые слайды">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
        <p:nvSpPr>
          <p:cNvPr id="7" name="Текст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ru-RU" noProof="0" smtClean="0"/>
              <a:t>щелкните, чтобы…</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095C7EFB-F6E0-44EA-9FF6-560D5EB92B03}" type="datetimeFigureOut">
              <a:rPr lang="ru-RU" smtClean="0"/>
              <a:pPr/>
              <a:t>11.07.2016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806A343-5A38-4833-AF84-4227E09A65F1}" type="slidenum">
              <a:rPr lang="ru-RU" smtClean="0"/>
              <a:pPr/>
              <a:t>‹#›</a:t>
            </a:fld>
            <a:endParaRPr lang="ru-RU"/>
          </a:p>
        </p:txBody>
      </p:sp>
    </p:spTree>
    <p:extLst>
      <p:ext uri="{BB962C8B-B14F-4D97-AF65-F5344CB8AC3E}">
        <p14:creationId xmlns="" xmlns:p14="http://schemas.microsoft.com/office/powerpoint/2010/main" val="4922624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Используется для слайдов с кодом программного обеспечени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722313" y="1905000"/>
            <a:ext cx="8040688" cy="2117503"/>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Используется для слайдов с кодом программного обеспечени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722313" y="1905000"/>
            <a:ext cx="8040688" cy="2117503"/>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30250" y="1905000"/>
            <a:ext cx="7681913" cy="1523495"/>
          </a:xfrm>
        </p:spPr>
        <p:txBody>
          <a:bodyPr>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ролик, видео и прочие особые слайды">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
        <p:nvSpPr>
          <p:cNvPr id="7" name="Текст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ru-RU" noProof="0" smtClean="0"/>
              <a:t>щелкните, чтобы…</a:t>
            </a: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sz="half" idx="1"/>
          </p:nvPr>
        </p:nvSpPr>
        <p:spPr>
          <a:xfrm>
            <a:off x="381000" y="1411553"/>
            <a:ext cx="41148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Объект 3"/>
          <p:cNvSpPr>
            <a:spLocks noGrp="1"/>
          </p:cNvSpPr>
          <p:nvPr>
            <p:ph sz="half" idx="2"/>
          </p:nvPr>
        </p:nvSpPr>
        <p:spPr>
          <a:xfrm>
            <a:off x="4648200" y="1411553"/>
            <a:ext cx="41148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noProof="0" smtClean="0"/>
              <a:t>Образец заголовка</a:t>
            </a:r>
            <a:endParaRPr lang="ru-RU" noProof="0"/>
          </a:p>
        </p:txBody>
      </p:sp>
      <p:sp>
        <p:nvSpPr>
          <p:cNvPr id="3" name="Текст 2"/>
          <p:cNvSpPr>
            <a:spLocks noGrp="1"/>
          </p:cNvSpPr>
          <p:nvPr>
            <p:ph type="body" idx="1"/>
          </p:nvPr>
        </p:nvSpPr>
        <p:spPr>
          <a:xfrm>
            <a:off x="381000" y="1757802"/>
            <a:ext cx="41148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4" name="Объект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5" name="Текст 4"/>
          <p:cNvSpPr>
            <a:spLocks noGrp="1"/>
          </p:cNvSpPr>
          <p:nvPr>
            <p:ph type="body" sz="quarter" idx="3"/>
          </p:nvPr>
        </p:nvSpPr>
        <p:spPr>
          <a:xfrm>
            <a:off x="4645981" y="1757802"/>
            <a:ext cx="411701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6" name="Объект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Пуст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95C7EFB-F6E0-44EA-9FF6-560D5EB92B03}"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806A343-5A38-4833-AF84-4227E09A65F1}" type="slidenum">
              <a:rPr lang="ru-RU" smtClean="0"/>
              <a:pPr/>
              <a:t>‹#›</a:t>
            </a:fld>
            <a:endParaRPr lang="ru-RU"/>
          </a:p>
        </p:txBody>
      </p:sp>
    </p:spTree>
    <p:extLst>
      <p:ext uri="{BB962C8B-B14F-4D97-AF65-F5344CB8AC3E}">
        <p14:creationId xmlns="" xmlns:p14="http://schemas.microsoft.com/office/powerpoint/2010/main" val="148389765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WALKIN: печать с использованием оттенков серог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Текст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ru-RU" noProof="0" smtClean="0"/>
              <a:t>Образец текста</a:t>
            </a: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Используется для слайдов с кодом программного обеспечени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722313" y="1905000"/>
            <a:ext cx="8040688" cy="2117503"/>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Титульный слайд">
    <p:spTree>
      <p:nvGrpSpPr>
        <p:cNvPr id="1" name=""/>
        <p:cNvGrpSpPr/>
        <p:nvPr/>
      </p:nvGrpSpPr>
      <p:grpSpPr>
        <a:xfrm>
          <a:off x="0" y="0"/>
          <a:ext cx="0" cy="0"/>
          <a:chOff x="0" y="0"/>
          <a:chExt cx="0" cy="0"/>
        </a:xfrm>
      </p:grpSpPr>
      <p:sp>
        <p:nvSpPr>
          <p:cNvPr id="12" name="Rectangle 3"/>
          <p:cNvSpPr>
            <a:spLocks noGrp="1"/>
          </p:cNvSpPr>
          <p:nvPr>
            <p:ph type="subTitle" idx="1"/>
          </p:nvPr>
        </p:nvSpPr>
        <p:spPr>
          <a:xfrm>
            <a:off x="457200" y="5396132"/>
            <a:ext cx="8098302" cy="762000"/>
          </a:xfrm>
        </p:spPr>
        <p:txBody>
          <a:bodyPr/>
          <a:lstStyle>
            <a:lvl1pPr marL="0" indent="0" algn="r" eaLnBrk="1" latinLnBrk="0" hangingPunct="1">
              <a:buNone/>
              <a:defRPr kumimoji="0" lang="ru-RU" sz="1400"/>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0" hangingPunct="1"/>
            <a:r>
              <a:rPr lang="ru-RU" smtClean="0"/>
              <a:t>Образец подзаголовка</a:t>
            </a:r>
            <a:endParaRPr/>
          </a:p>
        </p:txBody>
      </p:sp>
      <p:grpSp>
        <p:nvGrpSpPr>
          <p:cNvPr id="2" name="Group 23"/>
          <p:cNvGrpSpPr/>
          <p:nvPr/>
        </p:nvGrpSpPr>
        <p:grpSpPr>
          <a:xfrm>
            <a:off x="14990" y="1976657"/>
            <a:ext cx="2042410" cy="533400"/>
            <a:chOff x="0" y="2000250"/>
            <a:chExt cx="3733800" cy="533400"/>
          </a:xfrm>
        </p:grpSpPr>
        <p:sp>
          <p:nvSpPr>
            <p:cNvPr id="30" name="Rectangle 14"/>
            <p:cNvSpPr/>
            <p:nvPr/>
          </p:nvSpPr>
          <p:spPr>
            <a:xfrm>
              <a:off x="0" y="2381250"/>
              <a:ext cx="3733800" cy="76200"/>
            </a:xfrm>
            <a:prstGeom prst="rect">
              <a:avLst/>
            </a:prstGeom>
          </p:spPr>
          <p:style>
            <a:lnRef idx="1">
              <a:schemeClr val="accent6"/>
            </a:lnRef>
            <a:fillRef idx="3">
              <a:schemeClr val="accent6"/>
            </a:fillRef>
            <a:effectRef idx="3">
              <a:schemeClr val="accent6"/>
            </a:effectRef>
            <a:fontRef idx="minor">
              <a:schemeClr val="lt1"/>
            </a:fontRef>
          </p:style>
          <p:txBody>
            <a:bodyPr anchor="ctr"/>
            <a:lstStyle>
              <a:extLst/>
            </a:lstStyle>
            <a:p>
              <a:pPr algn="ctr"/>
              <a:endParaRPr kumimoji="0" lang="ru-RU"/>
            </a:p>
          </p:txBody>
        </p:sp>
        <p:sp>
          <p:nvSpPr>
            <p:cNvPr id="7" name="Rectangle 14"/>
            <p:cNvSpPr/>
            <p:nvPr/>
          </p:nvSpPr>
          <p:spPr>
            <a:xfrm>
              <a:off x="0" y="2305050"/>
              <a:ext cx="3733800" cy="76200"/>
            </a:xfrm>
            <a:prstGeom prst="rect">
              <a:avLst/>
            </a:prstGeom>
          </p:spPr>
          <p:style>
            <a:lnRef idx="1">
              <a:schemeClr val="accent5"/>
            </a:lnRef>
            <a:fillRef idx="3">
              <a:schemeClr val="accent5"/>
            </a:fillRef>
            <a:effectRef idx="3">
              <a:schemeClr val="accent5"/>
            </a:effectRef>
            <a:fontRef idx="minor">
              <a:schemeClr val="lt1"/>
            </a:fontRef>
          </p:style>
          <p:txBody>
            <a:bodyPr anchor="ctr"/>
            <a:lstStyle>
              <a:extLst/>
            </a:lstStyle>
            <a:p>
              <a:pPr algn="ctr"/>
              <a:endParaRPr kumimoji="0" lang="ru-RU"/>
            </a:p>
          </p:txBody>
        </p:sp>
        <p:sp>
          <p:nvSpPr>
            <p:cNvPr id="21" name="Rectangle 14"/>
            <p:cNvSpPr/>
            <p:nvPr/>
          </p:nvSpPr>
          <p:spPr>
            <a:xfrm>
              <a:off x="0" y="2228850"/>
              <a:ext cx="3733800" cy="76200"/>
            </a:xfrm>
            <a:prstGeom prst="rect">
              <a:avLst/>
            </a:prstGeom>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kumimoji="0" lang="ru-RU"/>
            </a:p>
          </p:txBody>
        </p:sp>
        <p:sp>
          <p:nvSpPr>
            <p:cNvPr id="8" name="Rectangle 14"/>
            <p:cNvSpPr/>
            <p:nvPr/>
          </p:nvSpPr>
          <p:spPr>
            <a:xfrm>
              <a:off x="0" y="2152650"/>
              <a:ext cx="3733800" cy="76200"/>
            </a:xfrm>
            <a:prstGeom prst="rect">
              <a:avLst/>
            </a:prstGeom>
          </p:spPr>
          <p:style>
            <a:lnRef idx="1">
              <a:schemeClr val="accent3"/>
            </a:lnRef>
            <a:fillRef idx="3">
              <a:schemeClr val="accent3"/>
            </a:fillRef>
            <a:effectRef idx="3">
              <a:schemeClr val="accent3"/>
            </a:effectRef>
            <a:fontRef idx="minor">
              <a:schemeClr val="lt1"/>
            </a:fontRef>
          </p:style>
          <p:txBody>
            <a:bodyPr anchor="ctr"/>
            <a:lstStyle>
              <a:extLst/>
            </a:lstStyle>
            <a:p>
              <a:pPr algn="ctr"/>
              <a:endParaRPr kumimoji="0" lang="ru-RU"/>
            </a:p>
          </p:txBody>
        </p:sp>
        <p:sp>
          <p:nvSpPr>
            <p:cNvPr id="6" name="Rectangle 14"/>
            <p:cNvSpPr/>
            <p:nvPr/>
          </p:nvSpPr>
          <p:spPr>
            <a:xfrm>
              <a:off x="0" y="2076450"/>
              <a:ext cx="3733800" cy="76200"/>
            </a:xfrm>
            <a:prstGeom prst="rect">
              <a:avLst/>
            </a:prstGeom>
          </p:spPr>
          <p:style>
            <a:lnRef idx="1">
              <a:schemeClr val="accent2"/>
            </a:lnRef>
            <a:fillRef idx="3">
              <a:schemeClr val="accent2"/>
            </a:fillRef>
            <a:effectRef idx="3">
              <a:schemeClr val="accent2"/>
            </a:effectRef>
            <a:fontRef idx="minor">
              <a:schemeClr val="lt1"/>
            </a:fontRef>
          </p:style>
          <p:txBody>
            <a:bodyPr anchor="ctr"/>
            <a:lstStyle>
              <a:extLst/>
            </a:lstStyle>
            <a:p>
              <a:pPr algn="ctr"/>
              <a:endParaRPr kumimoji="0" lang="ru-RU"/>
            </a:p>
          </p:txBody>
        </p:sp>
        <p:sp>
          <p:nvSpPr>
            <p:cNvPr id="20" name="Rectangle 14"/>
            <p:cNvSpPr/>
            <p:nvPr/>
          </p:nvSpPr>
          <p:spPr>
            <a:xfrm>
              <a:off x="0" y="2000250"/>
              <a:ext cx="373380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sp>
          <p:nvSpPr>
            <p:cNvPr id="13" name="Rectangle 14"/>
            <p:cNvSpPr/>
            <p:nvPr/>
          </p:nvSpPr>
          <p:spPr>
            <a:xfrm>
              <a:off x="0" y="2457450"/>
              <a:ext cx="373380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grpSp>
      <p:grpSp>
        <p:nvGrpSpPr>
          <p:cNvPr id="3" name="Group 35"/>
          <p:cNvGrpSpPr/>
          <p:nvPr/>
        </p:nvGrpSpPr>
        <p:grpSpPr>
          <a:xfrm>
            <a:off x="8584055" y="1976657"/>
            <a:ext cx="552450" cy="542925"/>
            <a:chOff x="8667750" y="2000250"/>
            <a:chExt cx="476250" cy="542925"/>
          </a:xfrm>
        </p:grpSpPr>
        <p:sp>
          <p:nvSpPr>
            <p:cNvPr id="26" name="Rectangle 14"/>
            <p:cNvSpPr/>
            <p:nvPr/>
          </p:nvSpPr>
          <p:spPr>
            <a:xfrm>
              <a:off x="8667750" y="2381250"/>
              <a:ext cx="476250" cy="76200"/>
            </a:xfrm>
            <a:prstGeom prst="rect">
              <a:avLst/>
            </a:prstGeom>
          </p:spPr>
          <p:style>
            <a:lnRef idx="1">
              <a:schemeClr val="accent6"/>
            </a:lnRef>
            <a:fillRef idx="3">
              <a:schemeClr val="accent6"/>
            </a:fillRef>
            <a:effectRef idx="3">
              <a:schemeClr val="accent6"/>
            </a:effectRef>
            <a:fontRef idx="minor">
              <a:schemeClr val="lt1"/>
            </a:fontRef>
          </p:style>
          <p:txBody>
            <a:bodyPr anchor="ctr"/>
            <a:lstStyle>
              <a:extLst/>
            </a:lstStyle>
            <a:p>
              <a:pPr algn="ctr"/>
              <a:endParaRPr kumimoji="0" lang="ru-RU"/>
            </a:p>
          </p:txBody>
        </p:sp>
        <p:sp>
          <p:nvSpPr>
            <p:cNvPr id="22" name="Rectangle 14"/>
            <p:cNvSpPr/>
            <p:nvPr/>
          </p:nvSpPr>
          <p:spPr>
            <a:xfrm>
              <a:off x="8667750" y="2305050"/>
              <a:ext cx="476250" cy="76200"/>
            </a:xfrm>
            <a:prstGeom prst="rect">
              <a:avLst/>
            </a:prstGeom>
          </p:spPr>
          <p:style>
            <a:lnRef idx="1">
              <a:schemeClr val="accent5"/>
            </a:lnRef>
            <a:fillRef idx="3">
              <a:schemeClr val="accent5"/>
            </a:fillRef>
            <a:effectRef idx="3">
              <a:schemeClr val="accent5"/>
            </a:effectRef>
            <a:fontRef idx="minor">
              <a:schemeClr val="lt1"/>
            </a:fontRef>
          </p:style>
          <p:txBody>
            <a:bodyPr anchor="ctr"/>
            <a:lstStyle>
              <a:extLst/>
            </a:lstStyle>
            <a:p>
              <a:pPr algn="ctr"/>
              <a:endParaRPr kumimoji="0" lang="ru-RU"/>
            </a:p>
          </p:txBody>
        </p:sp>
        <p:sp>
          <p:nvSpPr>
            <p:cNvPr id="17" name="Rectangle 14"/>
            <p:cNvSpPr/>
            <p:nvPr/>
          </p:nvSpPr>
          <p:spPr>
            <a:xfrm>
              <a:off x="8667750" y="2228850"/>
              <a:ext cx="476250" cy="76200"/>
            </a:xfrm>
            <a:prstGeom prst="rect">
              <a:avLst/>
            </a:prstGeom>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kumimoji="0" lang="ru-RU"/>
            </a:p>
          </p:txBody>
        </p:sp>
        <p:sp>
          <p:nvSpPr>
            <p:cNvPr id="28" name="Rectangle 14"/>
            <p:cNvSpPr/>
            <p:nvPr/>
          </p:nvSpPr>
          <p:spPr>
            <a:xfrm>
              <a:off x="8667750" y="2152650"/>
              <a:ext cx="476250" cy="76200"/>
            </a:xfrm>
            <a:prstGeom prst="rect">
              <a:avLst/>
            </a:prstGeom>
          </p:spPr>
          <p:style>
            <a:lnRef idx="1">
              <a:schemeClr val="accent3"/>
            </a:lnRef>
            <a:fillRef idx="3">
              <a:schemeClr val="accent3"/>
            </a:fillRef>
            <a:effectRef idx="3">
              <a:schemeClr val="accent3"/>
            </a:effectRef>
            <a:fontRef idx="minor">
              <a:schemeClr val="lt1"/>
            </a:fontRef>
          </p:style>
          <p:txBody>
            <a:bodyPr anchor="ctr"/>
            <a:lstStyle>
              <a:extLst/>
            </a:lstStyle>
            <a:p>
              <a:pPr algn="ctr"/>
              <a:endParaRPr kumimoji="0" lang="ru-RU"/>
            </a:p>
          </p:txBody>
        </p:sp>
        <p:sp>
          <p:nvSpPr>
            <p:cNvPr id="15" name="Rectangle 14"/>
            <p:cNvSpPr/>
            <p:nvPr/>
          </p:nvSpPr>
          <p:spPr>
            <a:xfrm>
              <a:off x="8667750" y="2076450"/>
              <a:ext cx="476250" cy="76200"/>
            </a:xfrm>
            <a:prstGeom prst="rect">
              <a:avLst/>
            </a:prstGeom>
          </p:spPr>
          <p:style>
            <a:lnRef idx="1">
              <a:schemeClr val="accent2"/>
            </a:lnRef>
            <a:fillRef idx="3">
              <a:schemeClr val="accent2"/>
            </a:fillRef>
            <a:effectRef idx="3">
              <a:schemeClr val="accent2"/>
            </a:effectRef>
            <a:fontRef idx="minor">
              <a:schemeClr val="lt1"/>
            </a:fontRef>
          </p:style>
          <p:txBody>
            <a:bodyPr anchor="ctr"/>
            <a:lstStyle>
              <a:extLst/>
            </a:lstStyle>
            <a:p>
              <a:pPr algn="ctr"/>
              <a:endParaRPr kumimoji="0" lang="ru-RU"/>
            </a:p>
          </p:txBody>
        </p:sp>
        <p:sp>
          <p:nvSpPr>
            <p:cNvPr id="18" name="Rectangle 14"/>
            <p:cNvSpPr/>
            <p:nvPr/>
          </p:nvSpPr>
          <p:spPr>
            <a:xfrm>
              <a:off x="8667750" y="2000250"/>
              <a:ext cx="47625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sp>
          <p:nvSpPr>
            <p:cNvPr id="9" name="Rectangle 14"/>
            <p:cNvSpPr/>
            <p:nvPr/>
          </p:nvSpPr>
          <p:spPr>
            <a:xfrm>
              <a:off x="8667750" y="2466975"/>
              <a:ext cx="47625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grpSp>
      <p:sp>
        <p:nvSpPr>
          <p:cNvPr id="24" name="Oval 28"/>
          <p:cNvSpPr/>
          <p:nvPr/>
        </p:nvSpPr>
        <p:spPr>
          <a:xfrm>
            <a:off x="8572500" y="6038850"/>
            <a:ext cx="152400" cy="152400"/>
          </a:xfrm>
          <a:prstGeom prst="ellipse">
            <a:avLst/>
          </a:prstGeom>
          <a:effectLst/>
        </p:spPr>
        <p:style>
          <a:lnRef idx="1">
            <a:schemeClr val="accent6"/>
          </a:lnRef>
          <a:fillRef idx="3">
            <a:schemeClr val="accent6"/>
          </a:fillRef>
          <a:effectRef idx="3">
            <a:schemeClr val="accent6"/>
          </a:effectRef>
          <a:fontRef idx="minor">
            <a:schemeClr val="lt1"/>
          </a:fontRef>
        </p:style>
        <p:txBody>
          <a:bodyPr anchor="ctr"/>
          <a:lstStyle>
            <a:extLst/>
          </a:lstStyle>
          <a:p>
            <a:pPr algn="ctr"/>
            <a:endParaRPr kumimoji="0" lang="ru-RU"/>
          </a:p>
        </p:txBody>
      </p:sp>
      <p:sp>
        <p:nvSpPr>
          <p:cNvPr id="23" name="Oval 28"/>
          <p:cNvSpPr/>
          <p:nvPr/>
        </p:nvSpPr>
        <p:spPr>
          <a:xfrm>
            <a:off x="8572500" y="6324600"/>
            <a:ext cx="152400" cy="152400"/>
          </a:xfrm>
          <a:prstGeom prst="ellipse">
            <a:avLst/>
          </a:prstGeom>
          <a:effectLst/>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kumimoji="0" lang="ru-RU"/>
          </a:p>
        </p:txBody>
      </p:sp>
      <p:sp>
        <p:nvSpPr>
          <p:cNvPr id="5" name="Oval 28"/>
          <p:cNvSpPr/>
          <p:nvPr/>
        </p:nvSpPr>
        <p:spPr>
          <a:xfrm>
            <a:off x="8572500" y="5476875"/>
            <a:ext cx="152400" cy="152400"/>
          </a:xfrm>
          <a:prstGeom prst="ellipse">
            <a:avLst/>
          </a:prstGeom>
          <a:effectLst/>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sp>
        <p:nvSpPr>
          <p:cNvPr id="14" name="Oval 28"/>
          <p:cNvSpPr/>
          <p:nvPr/>
        </p:nvSpPr>
        <p:spPr>
          <a:xfrm>
            <a:off x="8572500" y="5753100"/>
            <a:ext cx="152400" cy="152400"/>
          </a:xfrm>
          <a:prstGeom prst="ellipse">
            <a:avLst/>
          </a:prstGeom>
          <a:effectLst/>
        </p:spPr>
        <p:style>
          <a:lnRef idx="1">
            <a:schemeClr val="accent3"/>
          </a:lnRef>
          <a:fillRef idx="3">
            <a:schemeClr val="accent3"/>
          </a:fillRef>
          <a:effectRef idx="3">
            <a:schemeClr val="accent3"/>
          </a:effectRef>
          <a:fontRef idx="minor">
            <a:schemeClr val="lt1"/>
          </a:fontRef>
        </p:style>
        <p:txBody>
          <a:bodyPr anchor="ctr"/>
          <a:lstStyle>
            <a:extLst/>
          </a:lstStyle>
          <a:p>
            <a:pPr algn="ctr"/>
            <a:endParaRPr kumimoji="0" lang="ru-RU"/>
          </a:p>
        </p:txBody>
      </p:sp>
      <p:sp>
        <p:nvSpPr>
          <p:cNvPr id="19" name="Rectangle 34"/>
          <p:cNvSpPr>
            <a:spLocks noGrp="1"/>
          </p:cNvSpPr>
          <p:nvPr>
            <p:ph type="dt" sz="half" idx="10"/>
          </p:nvPr>
        </p:nvSpPr>
        <p:spPr/>
        <p:txBody>
          <a:bodyPr rtlCol="0"/>
          <a:lstStyle>
            <a:extLst/>
          </a:lstStyle>
          <a:p>
            <a:pPr algn="r"/>
            <a:fld id="{8F67D422-08A8-451B-9A67-21962FC4B660}" type="datetimeFigureOut">
              <a:rPr kumimoji="0" lang="ru-RU" sz="1100"/>
              <a:pPr algn="r"/>
              <a:t>11.07.2016</a:t>
            </a:fld>
            <a:endParaRPr kumimoji="0" lang="ru-RU"/>
          </a:p>
        </p:txBody>
      </p:sp>
      <p:sp>
        <p:nvSpPr>
          <p:cNvPr id="25" name="Rectangle 35"/>
          <p:cNvSpPr>
            <a:spLocks noGrp="1"/>
          </p:cNvSpPr>
          <p:nvPr>
            <p:ph type="sldNum" sz="quarter" idx="11"/>
          </p:nvPr>
        </p:nvSpPr>
        <p:spPr/>
        <p:txBody>
          <a:bodyPr rtlCol="0"/>
          <a:lstStyle>
            <a:extLst/>
          </a:lstStyle>
          <a:p>
            <a:fld id="{169B2101-2E9F-420A-91A3-890890D84497}" type="slidenum">
              <a:rPr kumimoji="0" lang="ru-RU" sz="1200"/>
              <a:pPr/>
              <a:t>‹#›</a:t>
            </a:fld>
            <a:endParaRPr kumimoji="0" lang="ru-RU"/>
          </a:p>
        </p:txBody>
      </p:sp>
      <p:sp>
        <p:nvSpPr>
          <p:cNvPr id="31" name="Rectangle 36"/>
          <p:cNvSpPr>
            <a:spLocks noGrp="1"/>
          </p:cNvSpPr>
          <p:nvPr>
            <p:ph type="ftr" sz="quarter" idx="12"/>
          </p:nvPr>
        </p:nvSpPr>
        <p:spPr/>
        <p:txBody>
          <a:bodyPr rtlCol="0"/>
          <a:lstStyle>
            <a:extLst/>
          </a:lstStyle>
          <a:p>
            <a:endParaRPr kumimoji="0" lang="ru-RU"/>
          </a:p>
        </p:txBody>
      </p:sp>
      <p:sp>
        <p:nvSpPr>
          <p:cNvPr id="33" name="Rectangle 32"/>
          <p:cNvSpPr>
            <a:spLocks noGrp="1"/>
          </p:cNvSpPr>
          <p:nvPr>
            <p:ph type="title" hasCustomPrompt="1"/>
          </p:nvPr>
        </p:nvSpPr>
        <p:spPr>
          <a:xfrm>
            <a:off x="2057400" y="281352"/>
            <a:ext cx="6509239" cy="3886200"/>
          </a:xfrm>
          <a:scene3d>
            <a:camera prst="orthographicFront"/>
            <a:lightRig rig="threePt" dir="t"/>
          </a:scene3d>
          <a:sp3d/>
        </p:spPr>
        <p:txBody>
          <a:bodyPr vert="horz" anchor="ctr">
            <a:normAutofit/>
          </a:bodyPr>
          <a:lstStyle>
            <a:lvl1pPr algn="ctr" eaLnBrk="1" latinLnBrk="0" hangingPunct="1">
              <a:lnSpc>
                <a:spcPct val="100000"/>
              </a:lnSpc>
              <a:defRPr kumimoji="0" lang="ru-RU" sz="7200" b="1" i="0" u="none" strike="noStrike" kern="0" cap="none" spc="0" normalizeH="0" baseline="0">
                <a:ln w="0">
                  <a:solidFill>
                    <a:srgbClr val="FFFFFF"/>
                  </a:solidFill>
                  <a:prstDash val="solid"/>
                </a:ln>
                <a:gradFill flip="none">
                  <a:gsLst>
                    <a:gs pos="40000">
                      <a:schemeClr val="accent6">
                        <a:shade val="80000"/>
                      </a:schemeClr>
                    </a:gs>
                    <a:gs pos="45000">
                      <a:schemeClr val="accent6">
                        <a:shade val="100000"/>
                      </a:scheme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mj-lt"/>
                <a:ea typeface="+mj-ea"/>
                <a:cs typeface="+mj-cs"/>
              </a:defRPr>
            </a:lvl1pPr>
            <a:extLst/>
          </a:lstStyle>
          <a:p>
            <a:r>
              <a:rPr kumimoji="0" lang="ru-RU"/>
              <a:t>Показать заголовок</a:t>
            </a:r>
          </a:p>
        </p:txBody>
      </p:sp>
    </p:spTree>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Заголовок и объект">
    <p:spTree>
      <p:nvGrpSpPr>
        <p:cNvPr id="1" name=""/>
        <p:cNvGrpSpPr/>
        <p:nvPr/>
      </p:nvGrpSpPr>
      <p:grpSpPr>
        <a:xfrm>
          <a:off x="0" y="0"/>
          <a:ext cx="0" cy="0"/>
          <a:chOff x="0" y="0"/>
          <a:chExt cx="0" cy="0"/>
        </a:xfrm>
      </p:grpSpPr>
      <p:sp>
        <p:nvSpPr>
          <p:cNvPr id="10" name="Rectangle 3"/>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a:p>
        </p:txBody>
      </p:sp>
      <p:sp>
        <p:nvSpPr>
          <p:cNvPr id="12" name="Rectangle 10"/>
          <p:cNvSpPr>
            <a:spLocks noGrp="1"/>
          </p:cNvSpPr>
          <p:nvPr>
            <p:ph type="dt" sz="half" idx="10"/>
          </p:nvPr>
        </p:nvSpPr>
        <p:spPr/>
        <p:txBody>
          <a:bodyPr rtlCol="0"/>
          <a:lstStyle>
            <a:extLst/>
          </a:lstStyle>
          <a:p>
            <a:pPr algn="r"/>
            <a:fld id="{8F67D422-08A8-451B-9A67-21962FC4B660}" type="datetimeFigureOut">
              <a:rPr kumimoji="0" lang="ru-RU" sz="1100"/>
              <a:pPr algn="r"/>
              <a:t>11.07.2016</a:t>
            </a:fld>
            <a:endParaRPr kumimoji="0" lang="ru-RU"/>
          </a:p>
        </p:txBody>
      </p:sp>
      <p:sp>
        <p:nvSpPr>
          <p:cNvPr id="27" name="Rectangle 11"/>
          <p:cNvSpPr>
            <a:spLocks noGrp="1"/>
          </p:cNvSpPr>
          <p:nvPr>
            <p:ph type="sldNum" sz="quarter" idx="11"/>
          </p:nvPr>
        </p:nvSpPr>
        <p:spPr/>
        <p:txBody>
          <a:bodyPr rtlCol="0"/>
          <a:lstStyle>
            <a:extLst/>
          </a:lstStyle>
          <a:p>
            <a:fld id="{169B2101-2E9F-420A-91A3-890890D84497}" type="slidenum">
              <a:rPr kumimoji="0" lang="ru-RU" sz="1200"/>
              <a:pPr/>
              <a:t>‹#›</a:t>
            </a:fld>
            <a:endParaRPr kumimoji="0" lang="ru-RU"/>
          </a:p>
        </p:txBody>
      </p:sp>
      <p:sp>
        <p:nvSpPr>
          <p:cNvPr id="4" name="Rectangle 12"/>
          <p:cNvSpPr>
            <a:spLocks noGrp="1"/>
          </p:cNvSpPr>
          <p:nvPr>
            <p:ph type="ftr" sz="quarter" idx="12"/>
          </p:nvPr>
        </p:nvSpPr>
        <p:spPr/>
        <p:txBody>
          <a:bodyPr rtlCol="0"/>
          <a:lstStyle>
            <a:extLst/>
          </a:lstStyle>
          <a:p>
            <a:endParaRPr kumimoji="0" lang="ru-RU"/>
          </a:p>
        </p:txBody>
      </p:sp>
      <p:sp>
        <p:nvSpPr>
          <p:cNvPr id="28" name="Rectangle 14"/>
          <p:cNvSpPr>
            <a:spLocks noGrp="1"/>
          </p:cNvSpPr>
          <p:nvPr>
            <p:ph type="title"/>
          </p:nvPr>
        </p:nvSpPr>
        <p:spPr/>
        <p:txBody>
          <a:bodyPr rtlCol="0" anchor="b"/>
          <a:lstStyle>
            <a:extLst/>
          </a:lstStyle>
          <a:p>
            <a:pPr eaLnBrk="1" latinLnBrk="0" hangingPunct="1"/>
            <a:r>
              <a:rPr lang="ru-RU" smtClean="0"/>
              <a:t>Образец заголовка</a:t>
            </a:r>
            <a:endParaRPr/>
          </a:p>
        </p:txBody>
      </p:sp>
    </p:spTree>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Заголовок раздела">
    <p:spTree>
      <p:nvGrpSpPr>
        <p:cNvPr id="1" name=""/>
        <p:cNvGrpSpPr/>
        <p:nvPr/>
      </p:nvGrpSpPr>
      <p:grpSpPr>
        <a:xfrm>
          <a:off x="0" y="0"/>
          <a:ext cx="0" cy="0"/>
          <a:chOff x="0" y="0"/>
          <a:chExt cx="0" cy="0"/>
        </a:xfrm>
      </p:grpSpPr>
      <p:sp>
        <p:nvSpPr>
          <p:cNvPr id="29" name="Rectangle 3"/>
          <p:cNvSpPr>
            <a:spLocks noGrp="1"/>
          </p:cNvSpPr>
          <p:nvPr>
            <p:ph type="dt" sz="half" idx="10"/>
          </p:nvPr>
        </p:nvSpPr>
        <p:spPr/>
        <p:txBody>
          <a:bodyPr rtlCol="0"/>
          <a:lstStyle>
            <a:extLst/>
          </a:lstStyle>
          <a:p>
            <a:pPr algn="r"/>
            <a:fld id="{8F67D422-08A8-451B-9A67-21962FC4B660}" type="datetimeFigureOut">
              <a:rPr kumimoji="0" lang="ru-RU" sz="1100"/>
              <a:pPr algn="r"/>
              <a:t>11.07.2016</a:t>
            </a:fld>
            <a:endParaRPr kumimoji="0" lang="ru-RU"/>
          </a:p>
        </p:txBody>
      </p:sp>
      <p:sp>
        <p:nvSpPr>
          <p:cNvPr id="26" name="Rectangle 4"/>
          <p:cNvSpPr>
            <a:spLocks noGrp="1"/>
          </p:cNvSpPr>
          <p:nvPr>
            <p:ph type="ftr" sz="quarter" idx="11"/>
          </p:nvPr>
        </p:nvSpPr>
        <p:spPr/>
        <p:txBody>
          <a:bodyPr rtlCol="0"/>
          <a:lstStyle>
            <a:extLst/>
          </a:lstStyle>
          <a:p>
            <a:endParaRPr kumimoji="0" lang="ru-RU"/>
          </a:p>
        </p:txBody>
      </p:sp>
      <p:sp>
        <p:nvSpPr>
          <p:cNvPr id="12" name="Rectangle 5"/>
          <p:cNvSpPr>
            <a:spLocks noGrp="1"/>
          </p:cNvSpPr>
          <p:nvPr>
            <p:ph type="sldNum" sz="quarter" idx="12"/>
          </p:nvPr>
        </p:nvSpPr>
        <p:spPr/>
        <p:txBody>
          <a:bodyPr rtlCol="0"/>
          <a:lstStyle>
            <a:extLst/>
          </a:lstStyle>
          <a:p>
            <a:fld id="{169B2101-2E9F-420A-91A3-890890D84497}" type="slidenum">
              <a:rPr kumimoji="0" lang="ru-RU" sz="1200"/>
              <a:pPr/>
              <a:t>‹#›</a:t>
            </a:fld>
            <a:endParaRPr kumimoji="0" lang="ru-RU"/>
          </a:p>
        </p:txBody>
      </p:sp>
      <p:sp>
        <p:nvSpPr>
          <p:cNvPr id="27" name="Rectangle 6"/>
          <p:cNvSpPr>
            <a:spLocks noGrp="1"/>
          </p:cNvSpPr>
          <p:nvPr>
            <p:ph type="title" hasCustomPrompt="1"/>
          </p:nvPr>
        </p:nvSpPr>
        <p:spPr>
          <a:xfrm>
            <a:off x="228600" y="1676400"/>
            <a:ext cx="8229600" cy="1143000"/>
          </a:xfrm>
        </p:spPr>
        <p:txBody>
          <a:bodyPr rtlCol="0" anchor="ctr">
            <a:normAutofit/>
          </a:bodyPr>
          <a:lstStyle>
            <a:lvl1pPr eaLnBrk="1" latinLnBrk="0" hangingPunct="1">
              <a:defRPr kumimoji="0" lang="ru-RU" sz="4800" b="1" i="0" u="none" strike="noStrike" kern="0" cap="none" spc="0" normalizeH="0" baseline="0">
                <a:ln w="0">
                  <a:solidFill>
                    <a:srgbClr val="FFFFFF"/>
                  </a:solidFill>
                  <a:prstDash val="solid"/>
                </a:ln>
                <a:gradFill flip="none">
                  <a:gsLst>
                    <a:gs pos="40000">
                      <a:srgbClr val="FA8D3D">
                        <a:shade val="80000"/>
                      </a:srgbClr>
                    </a:gs>
                    <a:gs pos="45000">
                      <a:srgbClr val="FA8D3D">
                        <a:shade val="100000"/>
                      </a:srgb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Trebuchet MS"/>
                <a:ea typeface="+mj-ea"/>
                <a:cs typeface="+mj-cs"/>
              </a:defRPr>
            </a:lvl1pPr>
            <a:extLst/>
          </a:lstStyle>
          <a:p>
            <a:r>
              <a:rPr kumimoji="0" lang="ru-RU"/>
              <a:t>Заголовок раздела</a:t>
            </a:r>
          </a:p>
        </p:txBody>
      </p:sp>
    </p:spTree>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Простой вопрос и ответ">
    <p:spTree>
      <p:nvGrpSpPr>
        <p:cNvPr id="1" name=""/>
        <p:cNvGrpSpPr/>
        <p:nvPr/>
      </p:nvGrpSpPr>
      <p:grpSpPr>
        <a:xfrm>
          <a:off x="0" y="0"/>
          <a:ext cx="0" cy="0"/>
          <a:chOff x="0" y="0"/>
          <a:chExt cx="0" cy="0"/>
        </a:xfrm>
      </p:grpSpPr>
      <p:sp>
        <p:nvSpPr>
          <p:cNvPr id="25" name="Rectangle 3"/>
          <p:cNvSpPr>
            <a:spLocks noGrp="1"/>
          </p:cNvSpPr>
          <p:nvPr>
            <p:ph type="dt" sz="half" idx="10"/>
          </p:nvPr>
        </p:nvSpPr>
        <p:spPr/>
        <p:txBody>
          <a:bodyPr vert="horz"/>
          <a:lstStyle>
            <a:lvl1pPr algn="r" eaLnBrk="1" latinLnBrk="0" hangingPunct="1">
              <a:defRPr kumimoji="0" lang="ru-RU"/>
            </a:lvl1pPr>
            <a:extLst/>
          </a:lstStyle>
          <a:p>
            <a:fld id="{1BEBB2CB-903D-46EF-8227-E770ED8FF514}" type="datetimeFigureOut">
              <a:rPr/>
              <a:pPr/>
              <a:t>6/30/2006</a:t>
            </a:fld>
            <a:endParaRPr kumimoji="0" lang="ru-RU"/>
          </a:p>
        </p:txBody>
      </p:sp>
      <p:sp>
        <p:nvSpPr>
          <p:cNvPr id="22" name="Rectangle 4"/>
          <p:cNvSpPr>
            <a:spLocks noGrp="1"/>
          </p:cNvSpPr>
          <p:nvPr>
            <p:ph type="ftr" sz="quarter" idx="11"/>
          </p:nvPr>
        </p:nvSpPr>
        <p:spPr/>
        <p:txBody>
          <a:bodyPr vert="horz"/>
          <a:lstStyle>
            <a:extLst/>
          </a:lstStyle>
          <a:p>
            <a:endParaRPr kumimoji="0" lang="ru-RU"/>
          </a:p>
        </p:txBody>
      </p:sp>
      <p:sp>
        <p:nvSpPr>
          <p:cNvPr id="31" name="Rectangle 5"/>
          <p:cNvSpPr>
            <a:spLocks noGrp="1"/>
          </p:cNvSpPr>
          <p:nvPr>
            <p:ph type="sldNum" sz="quarter" idx="12"/>
          </p:nvPr>
        </p:nvSpPr>
        <p:spPr/>
        <p:txBody>
          <a:bodyPr vert="horz"/>
          <a:lstStyle>
            <a:extLst/>
          </a:lstStyle>
          <a:p>
            <a:fld id="{C75B88FA-3392-4D65-A457-DB2A9953195B}" type="slidenum">
              <a:rPr/>
              <a:pPr/>
              <a:t>‹#›</a:t>
            </a:fld>
            <a:endParaRPr kumimoji="0" lang="ru-RU"/>
          </a:p>
        </p:txBody>
      </p:sp>
      <p:sp>
        <p:nvSpPr>
          <p:cNvPr id="4" name="Rectangle 8"/>
          <p:cNvSpPr>
            <a:spLocks noGrp="1"/>
          </p:cNvSpPr>
          <p:nvPr>
            <p:ph type="title" hasCustomPrompt="1"/>
          </p:nvPr>
        </p:nvSpPr>
        <p:spPr>
          <a:xfrm>
            <a:off x="228600" y="457200"/>
            <a:ext cx="8229600" cy="1143000"/>
          </a:xfrm>
        </p:spPr>
        <p:txBody>
          <a:bodyPr rtlCol="0" anchor="ctr"/>
          <a:lstStyle>
            <a:lvl1pPr algn="l" eaLnBrk="1" latinLnBrk="0" hangingPunct="1">
              <a:defRPr kumimoji="0" lang="ru-RU" i="1">
                <a:solidFill>
                  <a:schemeClr val="tx1">
                    <a:shade val="75000"/>
                  </a:schemeClr>
                </a:solidFill>
              </a:defRPr>
            </a:lvl1pPr>
            <a:extLst/>
          </a:lstStyle>
          <a:p>
            <a:r>
              <a:rPr kumimoji="0" lang="ru-RU"/>
              <a:t>Вопрос</a:t>
            </a:r>
          </a:p>
        </p:txBody>
      </p:sp>
      <p:sp>
        <p:nvSpPr>
          <p:cNvPr id="13" name="Rectangle 13"/>
          <p:cNvSpPr>
            <a:spLocks noGrp="1"/>
          </p:cNvSpPr>
          <p:nvPr>
            <p:ph type="body" sz="quarter" idx="14" hasCustomPrompt="1"/>
          </p:nvPr>
        </p:nvSpPr>
        <p:spPr>
          <a:xfrm>
            <a:off x="228600" y="1676400"/>
            <a:ext cx="8229600" cy="1143000"/>
          </a:xfrm>
        </p:spPr>
        <p:txBody>
          <a:bodyPr rtlCol="0" anchor="ctr"/>
          <a:lstStyle>
            <a:lvl1pPr algn="ctr" eaLnBrk="1" latinLnBrk="0" hangingPunct="1">
              <a:buFontTx/>
              <a:buNone/>
              <a:defRPr kumimoji="0" lang="ru-RU" sz="4800" b="1" i="0" u="none" strike="noStrike" kern="0" cap="none" spc="0" normalizeH="0" baseline="0">
                <a:ln w="0">
                  <a:solidFill>
                    <a:srgbClr val="FFFFFF"/>
                  </a:solidFill>
                  <a:prstDash val="solid"/>
                </a:ln>
                <a:gradFill flip="none">
                  <a:gsLst>
                    <a:gs pos="40000">
                      <a:schemeClr val="accent6">
                        <a:shade val="80000"/>
                      </a:schemeClr>
                    </a:gs>
                    <a:gs pos="45000">
                      <a:schemeClr val="accent6">
                        <a:shade val="100000"/>
                      </a:scheme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mj-lt"/>
                <a:ea typeface="+mj-ea"/>
                <a:cs typeface="+mj-cs"/>
              </a:defRPr>
            </a:lvl1pPr>
            <a:extLst/>
          </a:lstStyle>
          <a:p>
            <a:pPr lvl="0"/>
            <a:r>
              <a:rPr kumimoji="0" lang="ru-RU"/>
              <a:t>Ответ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500" fill="hold"/>
                                        <p:tgtEl>
                                          <p:spTgt spid="4"/>
                                        </p:tgtEl>
                                        <p:attrNameLst>
                                          <p:attrName>style.color</p:attrName>
                                        </p:attrNameLst>
                                      </p:cBhvr>
                                      <p:to>
                                        <a:srgbClr val="969696"/>
                                      </p:to>
                                    </p:animClr>
                                  </p:childTnLst>
                                </p:cTn>
                              </p:par>
                            </p:childTnLst>
                          </p:cTn>
                        </p:par>
                        <p:par>
                          <p:cTn id="7" fill="hold">
                            <p:stCondLst>
                              <p:cond delay="500"/>
                            </p:stCondLst>
                            <p:childTnLst>
                              <p:par>
                                <p:cTn id="8" presetID="45" presetClass="entr" presetSubtype="0" fill="hold" grpId="0" nodeType="afterEffect">
                                  <p:stCondLst>
                                    <p:cond delay="0"/>
                                  </p:stCondLst>
                                  <p:iterate type="lt">
                                    <p:tmPct val="10000"/>
                                  </p:iterate>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1000"/>
                                        <p:tgtEl>
                                          <p:spTgt spid="13">
                                            <p:txEl>
                                              <p:pRg st="0" end="0"/>
                                            </p:txEl>
                                          </p:spTgt>
                                        </p:tgtEl>
                                      </p:cBhvr>
                                    </p:animEffect>
                                    <p:anim calcmode="lin" valueType="num">
                                      <p:cBhvr>
                                        <p:cTn id="11" dur="1000" fill="hold"/>
                                        <p:tgtEl>
                                          <p:spTgt spid="13">
                                            <p:txEl>
                                              <p:pRg st="0" end="0"/>
                                            </p:txEl>
                                          </p:spTgt>
                                        </p:tgtEl>
                                        <p:attrNameLst>
                                          <p:attrName>ppt_w</p:attrName>
                                        </p:attrNameLst>
                                      </p:cBhvr>
                                      <p:tavLst>
                                        <p:tav tm="0" fmla="#ppt_w*sin(2.5*pi*$)">
                                          <p:val>
                                            <p:fltVal val="0"/>
                                          </p:val>
                                        </p:tav>
                                        <p:tav tm="100000">
                                          <p:val>
                                            <p:fltVal val="1"/>
                                          </p:val>
                                        </p:tav>
                                      </p:tavLst>
                                    </p:anim>
                                    <p:anim calcmode="lin" valueType="num">
                                      <p:cBhvr>
                                        <p:cTn id="12" dur="1000" fill="hold"/>
                                        <p:tgtEl>
                                          <p:spTgt spid="1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build="p">
        <p:tmplLst>
          <p:tmpl lvl="1">
            <p:tnLst>
              <p:par>
                <p:cTn presetID="45" presetClass="entr" presetSubtype="0" fill="hold" nodeType="afterEffect">
                  <p:stCondLst>
                    <p:cond delay="0"/>
                  </p:stCondLst>
                  <p:iterate type="lt">
                    <p:tmPct val="10000"/>
                  </p:iterate>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ppt_w</p:attrName>
                        </p:attrNameLst>
                      </p:cBhvr>
                      <p:tavLst>
                        <p:tav tm="0" fmla="#ppt_w*sin(2.5*pi*$)">
                          <p:val>
                            <p:fltVal val="0"/>
                          </p:val>
                        </p:tav>
                        <p:tav tm="100000">
                          <p:val>
                            <p:fltVal val="1"/>
                          </p:val>
                        </p:tav>
                      </p:tavLst>
                    </p:anim>
                    <p:anim calcmode="lin" valueType="num">
                      <p:cBhvr>
                        <p:cTn dur="1000" fill="hold"/>
                        <p:tgtEl>
                          <p:spTgt spid="13"/>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Вопрос и ответ с пояснением">
    <p:spTree>
      <p:nvGrpSpPr>
        <p:cNvPr id="1" name=""/>
        <p:cNvGrpSpPr/>
        <p:nvPr/>
      </p:nvGrpSpPr>
      <p:grpSpPr>
        <a:xfrm>
          <a:off x="0" y="0"/>
          <a:ext cx="0" cy="0"/>
          <a:chOff x="0" y="0"/>
          <a:chExt cx="0" cy="0"/>
        </a:xfrm>
      </p:grpSpPr>
      <p:sp>
        <p:nvSpPr>
          <p:cNvPr id="27" name="Rectangle 3"/>
          <p:cNvSpPr>
            <a:spLocks noGrp="1"/>
          </p:cNvSpPr>
          <p:nvPr>
            <p:ph type="dt" sz="half" idx="10"/>
          </p:nvPr>
        </p:nvSpPr>
        <p:spPr/>
        <p:txBody>
          <a:bodyPr vert="horz"/>
          <a:lstStyle>
            <a:lvl1pPr algn="r" eaLnBrk="1" latinLnBrk="0" hangingPunct="1">
              <a:defRPr kumimoji="0" lang="ru-RU"/>
            </a:lvl1pPr>
            <a:extLst/>
          </a:lstStyle>
          <a:p>
            <a:fld id="{1BEBB2CB-903D-46EF-8227-E770ED8FF514}" type="datetimeFigureOut">
              <a:rPr/>
              <a:pPr/>
              <a:t>6/30/2006</a:t>
            </a:fld>
            <a:endParaRPr kumimoji="0" lang="ru-RU"/>
          </a:p>
        </p:txBody>
      </p:sp>
      <p:sp>
        <p:nvSpPr>
          <p:cNvPr id="28" name="Rectangle 4"/>
          <p:cNvSpPr>
            <a:spLocks noGrp="1"/>
          </p:cNvSpPr>
          <p:nvPr>
            <p:ph type="ftr" sz="quarter" idx="11"/>
          </p:nvPr>
        </p:nvSpPr>
        <p:spPr/>
        <p:txBody>
          <a:bodyPr vert="horz"/>
          <a:lstStyle>
            <a:extLst/>
          </a:lstStyle>
          <a:p>
            <a:endParaRPr kumimoji="0" lang="ru-RU"/>
          </a:p>
        </p:txBody>
      </p:sp>
      <p:sp>
        <p:nvSpPr>
          <p:cNvPr id="10" name="Rectangle 5"/>
          <p:cNvSpPr>
            <a:spLocks noGrp="1"/>
          </p:cNvSpPr>
          <p:nvPr>
            <p:ph type="sldNum" sz="quarter" idx="12"/>
          </p:nvPr>
        </p:nvSpPr>
        <p:spPr/>
        <p:txBody>
          <a:bodyPr vert="horz"/>
          <a:lstStyle>
            <a:extLst/>
          </a:lstStyle>
          <a:p>
            <a:fld id="{C75B88FA-3392-4D65-A457-DB2A9953195B}" type="slidenum">
              <a:rPr/>
              <a:pPr/>
              <a:t>‹#›</a:t>
            </a:fld>
            <a:endParaRPr kumimoji="0" lang="ru-RU"/>
          </a:p>
        </p:txBody>
      </p:sp>
      <p:sp>
        <p:nvSpPr>
          <p:cNvPr id="31" name="Rectangle 8"/>
          <p:cNvSpPr>
            <a:spLocks noGrp="1"/>
          </p:cNvSpPr>
          <p:nvPr>
            <p:ph type="title" hasCustomPrompt="1"/>
          </p:nvPr>
        </p:nvSpPr>
        <p:spPr>
          <a:xfrm>
            <a:off x="228600" y="457200"/>
            <a:ext cx="8229600" cy="1143000"/>
          </a:xfrm>
        </p:spPr>
        <p:txBody>
          <a:bodyPr rtlCol="0" anchor="ctr"/>
          <a:lstStyle>
            <a:lvl1pPr algn="l" eaLnBrk="1" latinLnBrk="0" hangingPunct="1">
              <a:defRPr kumimoji="0" lang="ru-RU" i="1">
                <a:solidFill>
                  <a:schemeClr val="tx1">
                    <a:shade val="75000"/>
                  </a:schemeClr>
                </a:solidFill>
              </a:defRPr>
            </a:lvl1pPr>
            <a:extLst/>
          </a:lstStyle>
          <a:p>
            <a:r>
              <a:rPr kumimoji="0" lang="ru-RU"/>
              <a:t>Вопрос</a:t>
            </a:r>
          </a:p>
        </p:txBody>
      </p:sp>
      <p:sp>
        <p:nvSpPr>
          <p:cNvPr id="25" name="Rectangle 13"/>
          <p:cNvSpPr>
            <a:spLocks noGrp="1"/>
          </p:cNvSpPr>
          <p:nvPr>
            <p:ph type="body" sz="quarter" idx="14" hasCustomPrompt="1"/>
          </p:nvPr>
        </p:nvSpPr>
        <p:spPr>
          <a:xfrm>
            <a:off x="228600" y="1676400"/>
            <a:ext cx="8229600" cy="1143000"/>
          </a:xfrm>
        </p:spPr>
        <p:txBody>
          <a:bodyPr rtlCol="0" anchor="ctr"/>
          <a:lstStyle>
            <a:lvl1pPr algn="ctr" eaLnBrk="1" latinLnBrk="0" hangingPunct="1">
              <a:buFontTx/>
              <a:buNone/>
              <a:defRPr kumimoji="0" lang="ru-RU" sz="4800" b="1" i="0" u="none" strike="noStrike" kern="0" cap="none" spc="0" normalizeH="0" baseline="0">
                <a:ln w="0">
                  <a:solidFill>
                    <a:srgbClr val="FFFFFF"/>
                  </a:solidFill>
                  <a:prstDash val="solid"/>
                </a:ln>
                <a:gradFill flip="none">
                  <a:gsLst>
                    <a:gs pos="40000">
                      <a:schemeClr val="accent6">
                        <a:shade val="80000"/>
                      </a:schemeClr>
                    </a:gs>
                    <a:gs pos="45000">
                      <a:schemeClr val="accent6">
                        <a:shade val="100000"/>
                      </a:scheme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mj-lt"/>
                <a:ea typeface="+mj-ea"/>
                <a:cs typeface="+mj-cs"/>
              </a:defRPr>
            </a:lvl1pPr>
            <a:extLst/>
          </a:lstStyle>
          <a:p>
            <a:pPr lvl="0"/>
            <a:r>
              <a:rPr kumimoji="0" lang="ru-RU"/>
              <a:t>Ответ</a:t>
            </a:r>
          </a:p>
        </p:txBody>
      </p:sp>
      <p:sp>
        <p:nvSpPr>
          <p:cNvPr id="22" name="Rectangle 9"/>
          <p:cNvSpPr>
            <a:spLocks noGrp="1"/>
          </p:cNvSpPr>
          <p:nvPr>
            <p:ph type="body" sz="quarter" idx="15" hasCustomPrompt="1"/>
          </p:nvPr>
        </p:nvSpPr>
        <p:spPr>
          <a:xfrm>
            <a:off x="1828800" y="3124200"/>
            <a:ext cx="5105400" cy="1981200"/>
          </a:xfrm>
        </p:spPr>
        <p:txBody>
          <a:bodyPr vert="horz"/>
          <a:lstStyle>
            <a:lvl1pPr algn="ctr" eaLnBrk="1" latinLnBrk="0" hangingPunct="1">
              <a:buFontTx/>
              <a:buNone/>
              <a:defRPr kumimoji="0" lang="ru-RU" i="1" baseline="0"/>
            </a:lvl1pPr>
            <a:extLst/>
          </a:lstStyle>
          <a:p>
            <a:pPr lvl="0"/>
            <a:r>
              <a:rPr kumimoji="0" lang="ru-RU"/>
              <a:t>Пояснение к ответу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500" fill="hold"/>
                                        <p:tgtEl>
                                          <p:spTgt spid="31"/>
                                        </p:tgtEl>
                                        <p:attrNameLst>
                                          <p:attrName>style.color</p:attrName>
                                        </p:attrNameLst>
                                      </p:cBhvr>
                                      <p:to>
                                        <a:srgbClr val="969696"/>
                                      </p:to>
                                    </p:animClr>
                                  </p:childTnLst>
                                </p:cTn>
                              </p:par>
                            </p:childTnLst>
                          </p:cTn>
                        </p:par>
                        <p:par>
                          <p:cTn id="7" fill="hold">
                            <p:stCondLst>
                              <p:cond delay="500"/>
                            </p:stCondLst>
                            <p:childTnLst>
                              <p:par>
                                <p:cTn id="8" presetID="45" presetClass="entr" presetSubtype="0" fill="hold" grpId="0" nodeType="afterEffect">
                                  <p:stCondLst>
                                    <p:cond delay="0"/>
                                  </p:stCondLst>
                                  <p:iterate type="lt">
                                    <p:tmPct val="10000"/>
                                  </p:iterate>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1000"/>
                                        <p:tgtEl>
                                          <p:spTgt spid="25">
                                            <p:txEl>
                                              <p:pRg st="0" end="0"/>
                                            </p:txEl>
                                          </p:spTgt>
                                        </p:tgtEl>
                                      </p:cBhvr>
                                    </p:animEffect>
                                    <p:anim calcmode="lin" valueType="num">
                                      <p:cBhvr>
                                        <p:cTn id="11" dur="1000" fill="hold"/>
                                        <p:tgtEl>
                                          <p:spTgt spid="25">
                                            <p:txEl>
                                              <p:pRg st="0" end="0"/>
                                            </p:txEl>
                                          </p:spTgt>
                                        </p:tgtEl>
                                        <p:attrNameLst>
                                          <p:attrName>ppt_w</p:attrName>
                                        </p:attrNameLst>
                                      </p:cBhvr>
                                      <p:tavLst>
                                        <p:tav tm="0" fmla="#ppt_w*sin(2.5*pi*$)">
                                          <p:val>
                                            <p:fltVal val="0"/>
                                          </p:val>
                                        </p:tav>
                                        <p:tav tm="100000">
                                          <p:val>
                                            <p:fltVal val="1"/>
                                          </p:val>
                                        </p:tav>
                                      </p:tavLst>
                                    </p:anim>
                                    <p:anim calcmode="lin" valueType="num">
                                      <p:cBhvr>
                                        <p:cTn id="12" dur="1000" fill="hold"/>
                                        <p:tgtEl>
                                          <p:spTgt spid="25">
                                            <p:txEl>
                                              <p:pRg st="0" end="0"/>
                                            </p:txEl>
                                          </p:spTgt>
                                        </p:tgtEl>
                                        <p:attrNameLst>
                                          <p:attrName>ppt_h</p:attrName>
                                        </p:attrNameLst>
                                      </p:cBhvr>
                                      <p:tavLst>
                                        <p:tav tm="0">
                                          <p:val>
                                            <p:strVal val="#ppt_h"/>
                                          </p:val>
                                        </p:tav>
                                        <p:tav tm="100000">
                                          <p:val>
                                            <p:strVal val="#ppt_h"/>
                                          </p:val>
                                        </p:tav>
                                      </p:tavLst>
                                    </p:anim>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fade">
                                      <p:cBhvr>
                                        <p:cTn id="16" dur="1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5" grpId="0" build="p">
        <p:tmplLst>
          <p:tmpl lvl="1">
            <p:tnLst>
              <p:par>
                <p:cTn presetID="45" presetClass="entr" presetSubtype="0" fill="hold" nodeType="afterEffect">
                  <p:stCondLst>
                    <p:cond delay="0"/>
                  </p:stCondLst>
                  <p:iterate type="lt">
                    <p:tmPct val="10000"/>
                  </p:iterate>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ppt_w</p:attrName>
                        </p:attrNameLst>
                      </p:cBhvr>
                      <p:tavLst>
                        <p:tav tm="0" fmla="#ppt_w*sin(2.5*pi*$)">
                          <p:val>
                            <p:fltVal val="0"/>
                          </p:val>
                        </p:tav>
                        <p:tav tm="100000">
                          <p:val>
                            <p:fltVal val="1"/>
                          </p:val>
                        </p:tav>
                      </p:tavLst>
                    </p:anim>
                    <p:anim calcmode="lin" valueType="num">
                      <p:cBhvr>
                        <p:cTn dur="1000" fill="hold"/>
                        <p:tgtEl>
                          <p:spTgt spid="25"/>
                        </p:tgtEl>
                        <p:attrNameLst>
                          <p:attrName>ppt_h</p:attrName>
                        </p:attrNameLst>
                      </p:cBhvr>
                      <p:tavLst>
                        <p:tav tm="0">
                          <p:val>
                            <p:strVal val="#ppt_h"/>
                          </p:val>
                        </p:tav>
                        <p:tav tm="100000">
                          <p:val>
                            <p:strVal val="#ppt_h"/>
                          </p:val>
                        </p:tav>
                      </p:tavLst>
                    </p:anim>
                  </p:childTnLst>
                </p:cTn>
              </p:par>
            </p:tnLst>
          </p:tmpl>
        </p:tmplLst>
      </p:bldP>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Правильно или неправильно (ответ: правильно)">
    <p:spTree>
      <p:nvGrpSpPr>
        <p:cNvPr id="1" name=""/>
        <p:cNvGrpSpPr/>
        <p:nvPr/>
      </p:nvGrpSpPr>
      <p:grpSpPr>
        <a:xfrm>
          <a:off x="0" y="0"/>
          <a:ext cx="0" cy="0"/>
          <a:chOff x="0" y="0"/>
          <a:chExt cx="0" cy="0"/>
        </a:xfrm>
      </p:grpSpPr>
      <p:sp>
        <p:nvSpPr>
          <p:cNvPr id="22" name="Rectangle 3"/>
          <p:cNvSpPr>
            <a:spLocks noGrp="1"/>
          </p:cNvSpPr>
          <p:nvPr>
            <p:ph type="dt" sz="half" idx="10"/>
          </p:nvPr>
        </p:nvSpPr>
        <p:spPr/>
        <p:txBody>
          <a:bodyPr vert="horz"/>
          <a:lstStyle>
            <a:lvl1pPr algn="r" eaLnBrk="1" latinLnBrk="0" hangingPunct="1">
              <a:defRPr kumimoji="0" lang="ru-RU"/>
            </a:lvl1pPr>
            <a:extLst/>
          </a:lstStyle>
          <a:p>
            <a:fld id="{1BEBB2CB-903D-46EF-8227-E770ED8FF514}" type="datetimeFigureOut">
              <a:rPr/>
              <a:pPr/>
              <a:t>6/30/2006</a:t>
            </a:fld>
            <a:endParaRPr kumimoji="0" lang="ru-RU"/>
          </a:p>
        </p:txBody>
      </p:sp>
      <p:sp>
        <p:nvSpPr>
          <p:cNvPr id="11" name="Rectangle 4"/>
          <p:cNvSpPr>
            <a:spLocks noGrp="1"/>
          </p:cNvSpPr>
          <p:nvPr>
            <p:ph type="ftr" sz="quarter" idx="11"/>
          </p:nvPr>
        </p:nvSpPr>
        <p:spPr/>
        <p:txBody>
          <a:bodyPr vert="horz"/>
          <a:lstStyle>
            <a:extLst/>
          </a:lstStyle>
          <a:p>
            <a:endParaRPr kumimoji="0" lang="ru-RU"/>
          </a:p>
        </p:txBody>
      </p:sp>
      <p:sp>
        <p:nvSpPr>
          <p:cNvPr id="10" name="Rectangle 5"/>
          <p:cNvSpPr>
            <a:spLocks noGrp="1"/>
          </p:cNvSpPr>
          <p:nvPr>
            <p:ph type="sldNum" sz="quarter" idx="12"/>
          </p:nvPr>
        </p:nvSpPr>
        <p:spPr/>
        <p:txBody>
          <a:bodyPr vert="horz"/>
          <a:lstStyle>
            <a:extLst/>
          </a:lstStyle>
          <a:p>
            <a:fld id="{C75B88FA-3392-4D65-A457-DB2A9953195B}" type="slidenum">
              <a:rPr/>
              <a:pPr/>
              <a:t>‹#›</a:t>
            </a:fld>
            <a:endParaRPr kumimoji="0" lang="ru-RU"/>
          </a:p>
        </p:txBody>
      </p:sp>
      <p:sp>
        <p:nvSpPr>
          <p:cNvPr id="27" name="Question"/>
          <p:cNvSpPr>
            <a:spLocks noGrp="1"/>
          </p:cNvSpPr>
          <p:nvPr>
            <p:ph type="title" hasCustomPrompt="1"/>
          </p:nvPr>
        </p:nvSpPr>
        <p:spPr>
          <a:xfrm>
            <a:off x="228600" y="457200"/>
            <a:ext cx="8229600" cy="1143000"/>
          </a:xfrm>
        </p:spPr>
        <p:txBody>
          <a:bodyPr rtlCol="0" anchor="ctr"/>
          <a:lstStyle>
            <a:lvl1pPr algn="l" eaLnBrk="1" latinLnBrk="0" hangingPunct="1">
              <a:defRPr kumimoji="0" lang="ru-RU" i="1">
                <a:solidFill>
                  <a:schemeClr val="tx1">
                    <a:shade val="75000"/>
                  </a:schemeClr>
                </a:solidFill>
              </a:defRPr>
            </a:lvl1pPr>
            <a:extLst/>
          </a:lstStyle>
          <a:p>
            <a:r>
              <a:rPr kumimoji="0" lang="ru-RU"/>
              <a:t>Вопрос</a:t>
            </a:r>
          </a:p>
        </p:txBody>
      </p:sp>
      <p:sp>
        <p:nvSpPr>
          <p:cNvPr id="8" name="Answer Base"/>
          <p:cNvSpPr txBox="1"/>
          <p:nvPr/>
        </p:nvSpPr>
        <p:spPr>
          <a:xfrm>
            <a:off x="182880" y="1676400"/>
            <a:ext cx="8321040" cy="1828800"/>
          </a:xfrm>
          <a:prstGeom prst="rect">
            <a:avLst/>
          </a:prstGeom>
          <a:noFill/>
        </p:spPr>
        <p:txBody>
          <a:bodyPr wrap="square">
            <a:noAutofit/>
          </a:bodyPr>
          <a:lstStyle>
            <a:extLst/>
          </a:lstStyle>
          <a:p>
            <a:pPr marL="0" indent="0" algn="ctr" latinLnBrk="0">
              <a:spcBef>
                <a:spcPct val="20000"/>
              </a:spcBef>
              <a:buNone/>
            </a:pPr>
            <a:r>
              <a:rPr kumimoji="0" lang="ru-RU" sz="7200">
                <a:solidFill>
                  <a:schemeClr val="tx1">
                    <a:alpha val="40000"/>
                  </a:schemeClr>
                </a:solidFill>
              </a:rPr>
              <a:t>ПРАВИЛЬНО</a:t>
            </a:r>
            <a:r>
              <a:rPr kumimoji="0" lang="ru-RU" sz="7200" baseline="0">
                <a:solidFill>
                  <a:schemeClr val="tx1">
                    <a:alpha val="40000"/>
                  </a:schemeClr>
                </a:solidFill>
              </a:rPr>
              <a:t> </a:t>
            </a:r>
            <a:r>
              <a:rPr kumimoji="0" lang="ru-RU" sz="7200">
                <a:solidFill>
                  <a:schemeClr val="tx1">
                    <a:alpha val="40000"/>
                  </a:schemeClr>
                </a:solidFill>
              </a:rPr>
              <a:t>или НЕПРАВИЛЬНО?</a:t>
            </a:r>
          </a:p>
        </p:txBody>
      </p:sp>
      <p:sp>
        <p:nvSpPr>
          <p:cNvPr id="7" name="Answer"/>
          <p:cNvSpPr/>
          <p:nvPr/>
        </p:nvSpPr>
        <p:spPr>
          <a:xfrm>
            <a:off x="182880" y="1676400"/>
            <a:ext cx="8321040" cy="1200329"/>
          </a:xfrm>
          <a:prstGeom prst="rect">
            <a:avLst/>
          </a:prstGeom>
        </p:spPr>
        <p:txBody>
          <a:bodyPr wrap="square">
            <a:spAutoFit/>
          </a:bodyPr>
          <a:lstStyle>
            <a:extLst/>
          </a:lstStyle>
          <a:p>
            <a:pPr indent="0" algn="ctr" latinLnBrk="0">
              <a:spcBef>
                <a:spcPct val="20000"/>
              </a:spcBef>
              <a:buNone/>
            </a:pPr>
            <a:r>
              <a:rPr kumimoji="0" lang="ru-RU" sz="7200">
                <a:ln w="0">
                  <a:solidFill>
                    <a:srgbClr val="FFFFFF"/>
                  </a:solidFill>
                  <a:prstDash val="solid"/>
                </a:ln>
                <a:gradFill flip="none">
                  <a:gsLst>
                    <a:gs pos="40000">
                      <a:srgbClr val="FA8D3D">
                        <a:shade val="80000"/>
                      </a:srgbClr>
                    </a:gs>
                    <a:gs pos="45000">
                      <a:srgbClr val="FA8D3D">
                        <a:shade val="100000"/>
                      </a:srgbClr>
                    </a:gs>
                  </a:gsLst>
                  <a:lin ang="16200000"/>
                </a:gradFill>
                <a:effectLst>
                  <a:outerShdw blurRad="23036" dist="23036" dir="5400000" algn="tl">
                    <a:srgbClr val="656565">
                      <a:alpha val="65000"/>
                    </a:srgbClr>
                  </a:outerShdw>
                  <a:reflection blurRad="12700" stA="25000" endPos="55000" dist="5000" dir="5400000" sy="-100000" algn="bl" rotWithShape="0"/>
                </a:effectLst>
                <a:ea typeface="+mn-ea"/>
                <a:cs typeface="+mn-cs"/>
              </a:rPr>
              <a:t>ПРАВИЛЬНО </a:t>
            </a:r>
            <a:r>
              <a:rPr kumimoji="0" lang="ru-RU" sz="7200">
                <a:solidFill>
                  <a:prstClr val="white">
                    <a:alpha val="40000"/>
                  </a:prstClr>
                </a:solidFill>
                <a:ea typeface="+mn-ea"/>
                <a:cs typeface="+mn-cs"/>
              </a:rPr>
              <a:t>или НЕПРАВИЛЬНО?</a:t>
            </a:r>
            <a:endParaRPr kumimoji="0"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8"/>
                                        </p:tgtEl>
                                      </p:cBhvr>
                                    </p:animEffect>
                                    <p:set>
                                      <p:cBhvr>
                                        <p:cTn id="7" dur="1" fill="hold">
                                          <p:stCondLst>
                                            <p:cond delay="2999"/>
                                          </p:stCondLst>
                                        </p:cTn>
                                        <p:tgtEl>
                                          <p:spTgt spid="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95C7EFB-F6E0-44EA-9FF6-560D5EB92B03}"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806A343-5A38-4833-AF84-4227E09A65F1}" type="slidenum">
              <a:rPr lang="ru-RU" smtClean="0"/>
              <a:pPr/>
              <a:t>‹#›</a:t>
            </a:fld>
            <a:endParaRPr lang="ru-RU"/>
          </a:p>
        </p:txBody>
      </p:sp>
    </p:spTree>
    <p:extLst>
      <p:ext uri="{BB962C8B-B14F-4D97-AF65-F5344CB8AC3E}">
        <p14:creationId xmlns="" xmlns:p14="http://schemas.microsoft.com/office/powerpoint/2010/main" val="42166151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Правильно или неправильно (ответ: неправильно)">
    <p:spTree>
      <p:nvGrpSpPr>
        <p:cNvPr id="1" name=""/>
        <p:cNvGrpSpPr/>
        <p:nvPr/>
      </p:nvGrpSpPr>
      <p:grpSpPr>
        <a:xfrm>
          <a:off x="0" y="0"/>
          <a:ext cx="0" cy="0"/>
          <a:chOff x="0" y="0"/>
          <a:chExt cx="0" cy="0"/>
        </a:xfrm>
      </p:grpSpPr>
      <p:sp>
        <p:nvSpPr>
          <p:cNvPr id="31" name="Rectangle 3"/>
          <p:cNvSpPr>
            <a:spLocks noGrp="1"/>
          </p:cNvSpPr>
          <p:nvPr>
            <p:ph type="dt" sz="half" idx="10"/>
          </p:nvPr>
        </p:nvSpPr>
        <p:spPr/>
        <p:txBody>
          <a:bodyPr vert="horz"/>
          <a:lstStyle>
            <a:lvl1pPr algn="r" eaLnBrk="1" latinLnBrk="0" hangingPunct="1">
              <a:defRPr kumimoji="0" lang="ru-RU"/>
            </a:lvl1pPr>
            <a:extLst/>
          </a:lstStyle>
          <a:p>
            <a:fld id="{1BEBB2CB-903D-46EF-8227-E770ED8FF514}" type="datetimeFigureOut">
              <a:rPr/>
              <a:pPr/>
              <a:t>6/30/2006</a:t>
            </a:fld>
            <a:endParaRPr kumimoji="0" lang="ru-RU"/>
          </a:p>
        </p:txBody>
      </p:sp>
      <p:sp>
        <p:nvSpPr>
          <p:cNvPr id="2" name="Rectangle 4"/>
          <p:cNvSpPr>
            <a:spLocks noGrp="1"/>
          </p:cNvSpPr>
          <p:nvPr>
            <p:ph type="ftr" sz="quarter" idx="11"/>
          </p:nvPr>
        </p:nvSpPr>
        <p:spPr/>
        <p:txBody>
          <a:bodyPr vert="horz"/>
          <a:lstStyle>
            <a:extLst/>
          </a:lstStyle>
          <a:p>
            <a:endParaRPr kumimoji="0" lang="ru-RU"/>
          </a:p>
        </p:txBody>
      </p:sp>
      <p:sp>
        <p:nvSpPr>
          <p:cNvPr id="28" name="Rectangle 5"/>
          <p:cNvSpPr>
            <a:spLocks noGrp="1"/>
          </p:cNvSpPr>
          <p:nvPr>
            <p:ph type="sldNum" sz="quarter" idx="12"/>
          </p:nvPr>
        </p:nvSpPr>
        <p:spPr/>
        <p:txBody>
          <a:bodyPr vert="horz"/>
          <a:lstStyle>
            <a:extLst/>
          </a:lstStyle>
          <a:p>
            <a:fld id="{C75B88FA-3392-4D65-A457-DB2A9953195B}" type="slidenum">
              <a:rPr/>
              <a:pPr/>
              <a:t>‹#›</a:t>
            </a:fld>
            <a:endParaRPr kumimoji="0" lang="ru-RU"/>
          </a:p>
        </p:txBody>
      </p:sp>
      <p:sp>
        <p:nvSpPr>
          <p:cNvPr id="6" name="Question"/>
          <p:cNvSpPr>
            <a:spLocks noGrp="1"/>
          </p:cNvSpPr>
          <p:nvPr>
            <p:ph type="title" hasCustomPrompt="1"/>
          </p:nvPr>
        </p:nvSpPr>
        <p:spPr>
          <a:xfrm>
            <a:off x="228600" y="457200"/>
            <a:ext cx="8229600" cy="1143000"/>
          </a:xfrm>
        </p:spPr>
        <p:txBody>
          <a:bodyPr rtlCol="0" anchor="ctr"/>
          <a:lstStyle>
            <a:lvl1pPr algn="l" eaLnBrk="1" latinLnBrk="0" hangingPunct="1">
              <a:defRPr kumimoji="0" lang="ru-RU" i="1">
                <a:solidFill>
                  <a:schemeClr val="tx1">
                    <a:shade val="75000"/>
                  </a:schemeClr>
                </a:solidFill>
              </a:defRPr>
            </a:lvl1pPr>
            <a:extLst/>
          </a:lstStyle>
          <a:p>
            <a:r>
              <a:rPr kumimoji="0" lang="ru-RU"/>
              <a:t>Вопрос</a:t>
            </a:r>
          </a:p>
        </p:txBody>
      </p:sp>
      <p:sp>
        <p:nvSpPr>
          <p:cNvPr id="29" name="Answer Base"/>
          <p:cNvSpPr txBox="1"/>
          <p:nvPr/>
        </p:nvSpPr>
        <p:spPr>
          <a:xfrm>
            <a:off x="228600" y="1600200"/>
            <a:ext cx="8229600" cy="1293926"/>
          </a:xfrm>
          <a:prstGeom prst="rect">
            <a:avLst/>
          </a:prstGeom>
          <a:noFill/>
        </p:spPr>
        <p:txBody>
          <a:bodyPr wrap="square">
            <a:noAutofit/>
          </a:bodyPr>
          <a:lstStyle>
            <a:extLst/>
          </a:lstStyle>
          <a:p>
            <a:pPr marL="0" indent="0" algn="ctr" latinLnBrk="0">
              <a:spcBef>
                <a:spcPct val="20000"/>
              </a:spcBef>
              <a:buNone/>
            </a:pPr>
            <a:r>
              <a:rPr kumimoji="0" lang="ru-RU" sz="7200">
                <a:solidFill>
                  <a:schemeClr val="tx1">
                    <a:alpha val="40000"/>
                  </a:schemeClr>
                </a:solidFill>
              </a:rPr>
              <a:t>ПРАВИЛЬНО</a:t>
            </a:r>
            <a:r>
              <a:rPr kumimoji="0" lang="ru-RU" sz="7200" baseline="0">
                <a:solidFill>
                  <a:schemeClr val="tx1">
                    <a:alpha val="40000"/>
                  </a:schemeClr>
                </a:solidFill>
              </a:rPr>
              <a:t> </a:t>
            </a:r>
            <a:r>
              <a:rPr kumimoji="0" lang="ru-RU" sz="7200">
                <a:solidFill>
                  <a:schemeClr val="tx1">
                    <a:alpha val="40000"/>
                  </a:schemeClr>
                </a:solidFill>
              </a:rPr>
              <a:t>или НЕПРАВИЛЬНО?</a:t>
            </a:r>
          </a:p>
        </p:txBody>
      </p:sp>
      <p:sp>
        <p:nvSpPr>
          <p:cNvPr id="7" name="Answer"/>
          <p:cNvSpPr/>
          <p:nvPr/>
        </p:nvSpPr>
        <p:spPr>
          <a:xfrm>
            <a:off x="228600" y="1600200"/>
            <a:ext cx="8229600" cy="1200329"/>
          </a:xfrm>
          <a:prstGeom prst="rect">
            <a:avLst/>
          </a:prstGeom>
        </p:spPr>
        <p:txBody>
          <a:bodyPr wrap="square">
            <a:spAutoFit/>
          </a:bodyPr>
          <a:lstStyle>
            <a:extLst/>
          </a:lstStyle>
          <a:p>
            <a:pPr algn="ctr"/>
            <a:r>
              <a:rPr kumimoji="0" lang="ru-RU" sz="7200">
                <a:solidFill>
                  <a:prstClr val="white">
                    <a:alpha val="40000"/>
                  </a:prstClr>
                </a:solidFill>
                <a:ea typeface="+mn-ea"/>
                <a:cs typeface="+mn-cs"/>
              </a:rPr>
              <a:t>ПРАВИЛЬНО или </a:t>
            </a:r>
            <a:r>
              <a:rPr kumimoji="0" lang="ru-RU" sz="7200">
                <a:ln w="0">
                  <a:solidFill>
                    <a:srgbClr val="FFFFFF"/>
                  </a:solidFill>
                  <a:prstDash val="solid"/>
                </a:ln>
                <a:gradFill flip="none">
                  <a:gsLst>
                    <a:gs pos="40000">
                      <a:srgbClr val="FA8D3D">
                        <a:shade val="80000"/>
                      </a:srgbClr>
                    </a:gs>
                    <a:gs pos="45000">
                      <a:srgbClr val="FA8D3D">
                        <a:shade val="100000"/>
                      </a:srgbClr>
                    </a:gs>
                  </a:gsLst>
                  <a:lin ang="16200000"/>
                </a:gradFill>
                <a:effectLst>
                  <a:outerShdw blurRad="23036" dist="23036" dir="5400000" algn="tl">
                    <a:srgbClr val="656565">
                      <a:alpha val="65000"/>
                    </a:srgbClr>
                  </a:outerShdw>
                  <a:reflection blurRad="12700" stA="25000" endPos="55000" dist="5000" dir="5400000" sy="-100000" algn="bl" rotWithShape="0"/>
                </a:effectLst>
                <a:ea typeface="+mn-ea"/>
                <a:cs typeface="+mn-cs"/>
              </a:rPr>
              <a:t>НЕПРАВИЛЬНО</a:t>
            </a:r>
            <a:r>
              <a:rPr kumimoji="0" lang="ru-RU" sz="7200">
                <a:solidFill>
                  <a:prstClr val="white">
                    <a:alpha val="40000"/>
                  </a:prstClr>
                </a:solidFill>
                <a:ea typeface="+mn-ea"/>
                <a:cs typeface="+mn-cs"/>
              </a:rPr>
              <a:t>?</a:t>
            </a:r>
            <a:endParaRPr kumimoji="0"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29"/>
                                        </p:tgtEl>
                                      </p:cBhvr>
                                    </p:animEffect>
                                    <p:set>
                                      <p:cBhvr>
                                        <p:cTn id="7" dur="1" fill="hold">
                                          <p:stCondLst>
                                            <p:cond delay="2999"/>
                                          </p:stCondLst>
                                        </p:cTn>
                                        <p:tgtEl>
                                          <p:spTgt spid="2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7"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Несколько вариантов">
    <p:spTree>
      <p:nvGrpSpPr>
        <p:cNvPr id="1" name=""/>
        <p:cNvGrpSpPr/>
        <p:nvPr/>
      </p:nvGrpSpPr>
      <p:grpSpPr>
        <a:xfrm>
          <a:off x="0" y="0"/>
          <a:ext cx="0" cy="0"/>
          <a:chOff x="0" y="0"/>
          <a:chExt cx="0" cy="0"/>
        </a:xfrm>
      </p:grpSpPr>
      <p:sp>
        <p:nvSpPr>
          <p:cNvPr id="11" name="Rectangle 2"/>
          <p:cNvSpPr>
            <a:spLocks noGrp="1"/>
          </p:cNvSpPr>
          <p:nvPr>
            <p:ph type="title" hasCustomPrompt="1"/>
          </p:nvPr>
        </p:nvSpPr>
        <p:spPr>
          <a:xfrm>
            <a:off x="685800" y="228600"/>
            <a:ext cx="7696200" cy="1371600"/>
          </a:xfrm>
        </p:spPr>
        <p:txBody>
          <a:bodyPr vert="horz"/>
          <a:lstStyle>
            <a:lvl1pPr algn="l" eaLnBrk="1" latinLnBrk="0" hangingPunct="1">
              <a:defRPr kumimoji="0" lang="ru-RU" i="1" baseline="0"/>
            </a:lvl1pPr>
            <a:extLst/>
          </a:lstStyle>
          <a:p>
            <a:r>
              <a:rPr kumimoji="0" lang="ru-RU"/>
              <a:t>Вопрос</a:t>
            </a:r>
          </a:p>
        </p:txBody>
      </p:sp>
      <p:sp>
        <p:nvSpPr>
          <p:cNvPr id="31" name="Rectangle 3"/>
          <p:cNvSpPr>
            <a:spLocks noGrp="1"/>
          </p:cNvSpPr>
          <p:nvPr>
            <p:ph type="dt" sz="half" idx="10"/>
          </p:nvPr>
        </p:nvSpPr>
        <p:spPr/>
        <p:txBody>
          <a:bodyPr vert="horz"/>
          <a:lstStyle>
            <a:lvl1pPr algn="r" eaLnBrk="1" latinLnBrk="0" hangingPunct="1">
              <a:defRPr kumimoji="0" lang="ru-RU"/>
            </a:lvl1pPr>
            <a:extLst/>
          </a:lstStyle>
          <a:p>
            <a:fld id="{1BEBB2CB-903D-46EF-8227-E770ED8FF514}" type="datetimeFigureOut">
              <a:rPr/>
              <a:pPr/>
              <a:t>6/30/2006</a:t>
            </a:fld>
            <a:endParaRPr kumimoji="0" lang="ru-RU"/>
          </a:p>
        </p:txBody>
      </p:sp>
      <p:sp>
        <p:nvSpPr>
          <p:cNvPr id="26" name="Rectangle 4"/>
          <p:cNvSpPr>
            <a:spLocks noGrp="1"/>
          </p:cNvSpPr>
          <p:nvPr>
            <p:ph type="ftr" sz="quarter" idx="11"/>
          </p:nvPr>
        </p:nvSpPr>
        <p:spPr/>
        <p:txBody>
          <a:bodyPr vert="horz"/>
          <a:lstStyle>
            <a:extLst/>
          </a:lstStyle>
          <a:p>
            <a:endParaRPr kumimoji="0" lang="ru-RU"/>
          </a:p>
        </p:txBody>
      </p:sp>
      <p:sp>
        <p:nvSpPr>
          <p:cNvPr id="9" name="Rectangle 5"/>
          <p:cNvSpPr>
            <a:spLocks noGrp="1"/>
          </p:cNvSpPr>
          <p:nvPr>
            <p:ph type="sldNum" sz="quarter" idx="12"/>
          </p:nvPr>
        </p:nvSpPr>
        <p:spPr/>
        <p:txBody>
          <a:bodyPr vert="horz"/>
          <a:lstStyle>
            <a:extLst/>
          </a:lstStyle>
          <a:p>
            <a:fld id="{C75B88FA-3392-4D65-A457-DB2A9953195B}" type="slidenum">
              <a:rPr/>
              <a:pPr/>
              <a:t>‹#›</a:t>
            </a:fld>
            <a:endParaRPr kumimoji="0" lang="ru-RU"/>
          </a:p>
        </p:txBody>
      </p:sp>
      <p:sp>
        <p:nvSpPr>
          <p:cNvPr id="10" name="Rectangle 10"/>
          <p:cNvSpPr txBox="1"/>
          <p:nvPr/>
        </p:nvSpPr>
        <p:spPr>
          <a:xfrm>
            <a:off x="457200" y="2057400"/>
            <a:ext cx="685800" cy="492443"/>
          </a:xfrm>
          <a:prstGeom prst="rect">
            <a:avLst/>
          </a:prstGeom>
          <a:noFill/>
        </p:spPr>
        <p:txBody>
          <a:bodyPr wrap="square" tIns="91440" bIns="91440" rtlCol="0">
            <a:spAutoFit/>
          </a:bodyPr>
          <a:lstStyle>
            <a:extLst/>
          </a:lstStyle>
          <a:p>
            <a:pPr algn="r">
              <a:lnSpc>
                <a:spcPct val="100000"/>
              </a:lnSpc>
            </a:pPr>
            <a:r>
              <a:rPr kumimoji="0" lang="ru-RU" sz="2000" b="1">
                <a:ln>
                  <a:solidFill>
                    <a:schemeClr val="tx2"/>
                  </a:solidFill>
                </a:ln>
                <a:solidFill>
                  <a:schemeClr val="bg2"/>
                </a:solidFill>
                <a:effectLst>
                  <a:outerShdw blurRad="50800" dist="50800" dir="2700000" algn="tl" rotWithShape="0">
                    <a:srgbClr val="000000">
                      <a:alpha val="43137"/>
                    </a:srgbClr>
                  </a:outerShdw>
                </a:effectLst>
              </a:rPr>
              <a:t>А</a:t>
            </a:r>
          </a:p>
        </p:txBody>
      </p:sp>
      <p:sp>
        <p:nvSpPr>
          <p:cNvPr id="15" name="Rectangle 13"/>
          <p:cNvSpPr>
            <a:spLocks noGrp="1"/>
          </p:cNvSpPr>
          <p:nvPr>
            <p:ph type="body" sz="quarter" idx="17" hasCustomPrompt="1"/>
          </p:nvPr>
        </p:nvSpPr>
        <p:spPr>
          <a:xfrm>
            <a:off x="1143000" y="4800600"/>
            <a:ext cx="7086600" cy="457200"/>
          </a:xfrm>
        </p:spPr>
        <p:txBody>
          <a:bodyPr rtlCol="0" anchor="ctr"/>
          <a:lstStyle>
            <a:lvl1pPr marL="0" indent="0" eaLnBrk="1" latinLnBrk="0" hangingPunct="1">
              <a:buFontTx/>
              <a:buNone/>
              <a:defRPr kumimoji="0" lang="ru-RU" i="0" baseline="0"/>
            </a:lvl1pPr>
            <a:extLst/>
          </a:lstStyle>
          <a:p>
            <a:pPr lvl="0"/>
            <a:r>
              <a:rPr kumimoji="0" lang="ru-RU"/>
              <a:t>Неправильный ответ</a:t>
            </a:r>
          </a:p>
        </p:txBody>
      </p:sp>
      <p:sp>
        <p:nvSpPr>
          <p:cNvPr id="16" name="Rectangle 13"/>
          <p:cNvSpPr>
            <a:spLocks noGrp="1"/>
          </p:cNvSpPr>
          <p:nvPr>
            <p:ph type="body" sz="quarter" idx="18" hasCustomPrompt="1"/>
          </p:nvPr>
        </p:nvSpPr>
        <p:spPr>
          <a:xfrm>
            <a:off x="1143000" y="4114800"/>
            <a:ext cx="7086600" cy="457200"/>
          </a:xfrm>
        </p:spPr>
        <p:txBody>
          <a:bodyPr rtlCol="0" anchor="ctr"/>
          <a:lstStyle>
            <a:lvl1pPr marL="0" indent="0" eaLnBrk="1" latinLnBrk="0" hangingPunct="1">
              <a:buFontTx/>
              <a:buNone/>
              <a:defRPr kumimoji="0" lang="ru-RU" i="0" baseline="0"/>
            </a:lvl1pPr>
            <a:extLst/>
          </a:lstStyle>
          <a:p>
            <a:pPr lvl="0"/>
            <a:r>
              <a:rPr kumimoji="0" lang="ru-RU"/>
              <a:t>Неправильный ответ</a:t>
            </a:r>
          </a:p>
        </p:txBody>
      </p:sp>
      <p:sp>
        <p:nvSpPr>
          <p:cNvPr id="17" name="Rectangle 13"/>
          <p:cNvSpPr>
            <a:spLocks noGrp="1"/>
          </p:cNvSpPr>
          <p:nvPr>
            <p:ph type="body" sz="quarter" idx="19" hasCustomPrompt="1"/>
          </p:nvPr>
        </p:nvSpPr>
        <p:spPr>
          <a:xfrm>
            <a:off x="1143000" y="3429000"/>
            <a:ext cx="7086600" cy="457200"/>
          </a:xfrm>
        </p:spPr>
        <p:txBody>
          <a:bodyPr rtlCol="0" anchor="ctr"/>
          <a:lstStyle>
            <a:lvl1pPr marL="0" indent="0" eaLnBrk="1" latinLnBrk="0" hangingPunct="1">
              <a:buFontTx/>
              <a:buNone/>
              <a:defRPr kumimoji="0" lang="ru-RU" i="0" baseline="0"/>
            </a:lvl1pPr>
            <a:extLst/>
          </a:lstStyle>
          <a:p>
            <a:pPr lvl="0"/>
            <a:r>
              <a:rPr kumimoji="0" lang="ru-RU"/>
              <a:t>Неправильный ответ</a:t>
            </a:r>
          </a:p>
        </p:txBody>
      </p:sp>
      <p:sp>
        <p:nvSpPr>
          <p:cNvPr id="18" name="Rectangle 13"/>
          <p:cNvSpPr>
            <a:spLocks noGrp="1"/>
          </p:cNvSpPr>
          <p:nvPr>
            <p:ph type="body" sz="quarter" idx="20" hasCustomPrompt="1"/>
          </p:nvPr>
        </p:nvSpPr>
        <p:spPr>
          <a:xfrm>
            <a:off x="1143000" y="2743200"/>
            <a:ext cx="7086600" cy="457200"/>
          </a:xfrm>
        </p:spPr>
        <p:txBody>
          <a:bodyPr rtlCol="0" anchor="ctr"/>
          <a:lstStyle>
            <a:lvl1pPr marL="0" indent="0" eaLnBrk="1" latinLnBrk="0" hangingPunct="1">
              <a:buFontTx/>
              <a:buNone/>
              <a:defRPr kumimoji="0" lang="ru-RU" i="0" baseline="0"/>
            </a:lvl1pPr>
            <a:extLst/>
          </a:lstStyle>
          <a:p>
            <a:pPr lvl="0"/>
            <a:r>
              <a:rPr kumimoji="0" lang="ru-RU"/>
              <a:t>Неправильный ответ</a:t>
            </a:r>
          </a:p>
        </p:txBody>
      </p:sp>
      <p:sp>
        <p:nvSpPr>
          <p:cNvPr id="19" name="Rectangle 13"/>
          <p:cNvSpPr>
            <a:spLocks noGrp="1"/>
          </p:cNvSpPr>
          <p:nvPr>
            <p:ph type="body" sz="quarter" idx="21" hasCustomPrompt="1"/>
          </p:nvPr>
        </p:nvSpPr>
        <p:spPr>
          <a:xfrm>
            <a:off x="1143000" y="2057400"/>
            <a:ext cx="7086600" cy="457200"/>
          </a:xfrm>
        </p:spPr>
        <p:txBody>
          <a:bodyPr rtlCol="0" anchor="ctr"/>
          <a:lstStyle>
            <a:lvl1pPr marL="0" indent="0" eaLnBrk="1" latinLnBrk="0" hangingPunct="1">
              <a:buFontTx/>
              <a:buNone/>
              <a:defRPr kumimoji="0" lang="ru-RU" i="0" baseline="0"/>
            </a:lvl1pPr>
            <a:extLst/>
          </a:lstStyle>
          <a:p>
            <a:pPr lvl="0"/>
            <a:r>
              <a:rPr kumimoji="0" lang="ru-RU"/>
              <a:t>Введите правильный ответ (затем измените порядок вариантов)</a:t>
            </a:r>
          </a:p>
        </p:txBody>
      </p:sp>
      <p:sp>
        <p:nvSpPr>
          <p:cNvPr id="13" name="TextBox 12"/>
          <p:cNvSpPr txBox="1"/>
          <p:nvPr/>
        </p:nvSpPr>
        <p:spPr>
          <a:xfrm>
            <a:off x="457200" y="2707957"/>
            <a:ext cx="685800" cy="492443"/>
          </a:xfrm>
          <a:prstGeom prst="rect">
            <a:avLst/>
          </a:prstGeom>
          <a:noFill/>
        </p:spPr>
        <p:txBody>
          <a:bodyPr wrap="square" tIns="91440" bIns="91440" rtlCol="0">
            <a:spAutoFit/>
          </a:bodyPr>
          <a:lstStyle>
            <a:extLst/>
          </a:lstStyle>
          <a:p>
            <a:pPr algn="r">
              <a:lnSpc>
                <a:spcPct val="100000"/>
              </a:lnSpc>
            </a:pPr>
            <a:r>
              <a:rPr kumimoji="0" lang="ru-RU" sz="2000" b="1">
                <a:ln>
                  <a:solidFill>
                    <a:schemeClr val="tx2"/>
                  </a:solidFill>
                </a:ln>
                <a:solidFill>
                  <a:schemeClr val="bg2"/>
                </a:solidFill>
                <a:effectLst>
                  <a:outerShdw blurRad="50800" dist="50800" dir="2700000" algn="tl" rotWithShape="0">
                    <a:srgbClr val="000000">
                      <a:alpha val="43137"/>
                    </a:srgbClr>
                  </a:outerShdw>
                </a:effectLst>
              </a:rPr>
              <a:t>Б</a:t>
            </a:r>
          </a:p>
        </p:txBody>
      </p:sp>
      <p:sp>
        <p:nvSpPr>
          <p:cNvPr id="14" name="TextBox 13"/>
          <p:cNvSpPr txBox="1"/>
          <p:nvPr/>
        </p:nvSpPr>
        <p:spPr>
          <a:xfrm>
            <a:off x="457200" y="3429000"/>
            <a:ext cx="685800" cy="492443"/>
          </a:xfrm>
          <a:prstGeom prst="rect">
            <a:avLst/>
          </a:prstGeom>
          <a:noFill/>
        </p:spPr>
        <p:txBody>
          <a:bodyPr wrap="square" tIns="91440" bIns="91440" rtlCol="0">
            <a:spAutoFit/>
          </a:bodyPr>
          <a:lstStyle>
            <a:extLst/>
          </a:lstStyle>
          <a:p>
            <a:pPr algn="r">
              <a:lnSpc>
                <a:spcPct val="100000"/>
              </a:lnSpc>
            </a:pPr>
            <a:r>
              <a:rPr kumimoji="0" lang="ru-RU" sz="2000" b="1">
                <a:ln>
                  <a:solidFill>
                    <a:schemeClr val="tx2"/>
                  </a:solidFill>
                </a:ln>
                <a:solidFill>
                  <a:schemeClr val="bg2"/>
                </a:solidFill>
                <a:effectLst>
                  <a:outerShdw blurRad="50800" dist="50800" dir="2700000" algn="tl" rotWithShape="0">
                    <a:srgbClr val="000000">
                      <a:alpha val="43137"/>
                    </a:srgbClr>
                  </a:outerShdw>
                </a:effectLst>
              </a:rPr>
              <a:t>В</a:t>
            </a:r>
          </a:p>
        </p:txBody>
      </p:sp>
      <p:sp>
        <p:nvSpPr>
          <p:cNvPr id="20" name="TextBox 19"/>
          <p:cNvSpPr txBox="1"/>
          <p:nvPr/>
        </p:nvSpPr>
        <p:spPr>
          <a:xfrm>
            <a:off x="457200" y="4114800"/>
            <a:ext cx="685800" cy="492443"/>
          </a:xfrm>
          <a:prstGeom prst="rect">
            <a:avLst/>
          </a:prstGeom>
          <a:noFill/>
        </p:spPr>
        <p:txBody>
          <a:bodyPr wrap="square" tIns="91440" bIns="91440" rtlCol="0">
            <a:spAutoFit/>
          </a:bodyPr>
          <a:lstStyle>
            <a:extLst/>
          </a:lstStyle>
          <a:p>
            <a:pPr algn="r">
              <a:lnSpc>
                <a:spcPct val="100000"/>
              </a:lnSpc>
            </a:pPr>
            <a:r>
              <a:rPr kumimoji="0" lang="ru-RU" sz="2000" b="1">
                <a:ln>
                  <a:solidFill>
                    <a:schemeClr val="tx2"/>
                  </a:solidFill>
                </a:ln>
                <a:solidFill>
                  <a:schemeClr val="bg2"/>
                </a:solidFill>
                <a:effectLst>
                  <a:outerShdw blurRad="50800" dist="50800" dir="2700000" algn="tl" rotWithShape="0">
                    <a:srgbClr val="000000">
                      <a:alpha val="43137"/>
                    </a:srgbClr>
                  </a:outerShdw>
                </a:effectLst>
              </a:rPr>
              <a:t>Г</a:t>
            </a:r>
          </a:p>
        </p:txBody>
      </p:sp>
      <p:sp>
        <p:nvSpPr>
          <p:cNvPr id="21" name="TextBox 20"/>
          <p:cNvSpPr txBox="1"/>
          <p:nvPr/>
        </p:nvSpPr>
        <p:spPr>
          <a:xfrm>
            <a:off x="457200" y="4800600"/>
            <a:ext cx="685800" cy="492443"/>
          </a:xfrm>
          <a:prstGeom prst="rect">
            <a:avLst/>
          </a:prstGeom>
          <a:noFill/>
        </p:spPr>
        <p:txBody>
          <a:bodyPr wrap="square" tIns="91440" bIns="91440" rtlCol="0">
            <a:spAutoFit/>
          </a:bodyPr>
          <a:lstStyle>
            <a:extLst/>
          </a:lstStyle>
          <a:p>
            <a:pPr algn="r">
              <a:lnSpc>
                <a:spcPct val="100000"/>
              </a:lnSpc>
            </a:pPr>
            <a:r>
              <a:rPr kumimoji="0" lang="ru-RU" sz="2000" b="1">
                <a:ln>
                  <a:solidFill>
                    <a:schemeClr val="tx2"/>
                  </a:solidFill>
                </a:ln>
                <a:solidFill>
                  <a:schemeClr val="bg2"/>
                </a:solidFill>
                <a:effectLst>
                  <a:outerShdw blurRad="50800" dist="50800" dir="2700000" algn="tl" rotWithShape="0">
                    <a:srgbClr val="000000">
                      <a:alpha val="43137"/>
                    </a:srgbClr>
                  </a:outerShdw>
                </a:effectLst>
              </a:rPr>
              <a:t>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8">
                                            <p:txEl>
                                              <p:pRg st="0" end="0"/>
                                            </p:txEl>
                                          </p:spTgt>
                                        </p:tgtEl>
                                      </p:cBhvr>
                                    </p:animEffect>
                                    <p:set>
                                      <p:cBhvr>
                                        <p:cTn id="7" dur="1" fill="hold">
                                          <p:stCondLst>
                                            <p:cond delay="999"/>
                                          </p:stCondLst>
                                        </p:cTn>
                                        <p:tgtEl>
                                          <p:spTgt spid="18">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1000"/>
                                        <p:tgtEl>
                                          <p:spTgt spid="16">
                                            <p:txEl>
                                              <p:pRg st="0" end="0"/>
                                            </p:txEl>
                                          </p:spTgt>
                                        </p:tgtEl>
                                      </p:cBhvr>
                                    </p:animEffect>
                                    <p:set>
                                      <p:cBhvr>
                                        <p:cTn id="11" dur="1" fill="hold">
                                          <p:stCondLst>
                                            <p:cond delay="999"/>
                                          </p:stCondLst>
                                        </p:cTn>
                                        <p:tgtEl>
                                          <p:spTgt spid="16">
                                            <p:txEl>
                                              <p:pRg st="0" end="0"/>
                                            </p:txEl>
                                          </p:spTgt>
                                        </p:tgtEl>
                                        <p:attrNameLst>
                                          <p:attrName>style.visibility</p:attrName>
                                        </p:attrNameLst>
                                      </p:cBhvr>
                                      <p:to>
                                        <p:strVal val="hidden"/>
                                      </p:to>
                                    </p:set>
                                  </p:childTnLst>
                                </p:cTn>
                              </p:par>
                            </p:childTnLst>
                          </p:cTn>
                        </p:par>
                        <p:par>
                          <p:cTn id="12" fill="hold">
                            <p:stCondLst>
                              <p:cond delay="2000"/>
                            </p:stCondLst>
                            <p:childTnLst>
                              <p:par>
                                <p:cTn id="13" presetID="10" presetClass="exit" presetSubtype="0" fill="hold" grpId="0" nodeType="afterEffect">
                                  <p:stCondLst>
                                    <p:cond delay="0"/>
                                  </p:stCondLst>
                                  <p:childTnLst>
                                    <p:animEffect transition="out" filter="fade">
                                      <p:cBhvr>
                                        <p:cTn id="14" dur="1000"/>
                                        <p:tgtEl>
                                          <p:spTgt spid="15">
                                            <p:txEl>
                                              <p:pRg st="0" end="0"/>
                                            </p:txEl>
                                          </p:spTgt>
                                        </p:tgtEl>
                                      </p:cBhvr>
                                    </p:animEffect>
                                    <p:set>
                                      <p:cBhvr>
                                        <p:cTn id="15" dur="1" fill="hold">
                                          <p:stCondLst>
                                            <p:cond delay="999"/>
                                          </p:stCondLst>
                                        </p:cTn>
                                        <p:tgtEl>
                                          <p:spTgt spid="15">
                                            <p:txEl>
                                              <p:pRg st="0" end="0"/>
                                            </p:txEl>
                                          </p:spTgt>
                                        </p:tgtEl>
                                        <p:attrNameLst>
                                          <p:attrName>style.visibility</p:attrName>
                                        </p:attrNameLst>
                                      </p:cBhvr>
                                      <p:to>
                                        <p:strVal val="hidden"/>
                                      </p:to>
                                    </p:set>
                                  </p:childTnLst>
                                </p:cTn>
                              </p:par>
                            </p:childTnLst>
                          </p:cTn>
                        </p:par>
                        <p:par>
                          <p:cTn id="16" fill="hold">
                            <p:stCondLst>
                              <p:cond delay="3000"/>
                            </p:stCondLst>
                            <p:childTnLst>
                              <p:par>
                                <p:cTn id="17" presetID="10" presetClass="exit" presetSubtype="0" fill="hold" grpId="0" nodeType="afterEffect">
                                  <p:stCondLst>
                                    <p:cond delay="0"/>
                                  </p:stCondLst>
                                  <p:childTnLst>
                                    <p:animEffect transition="out" filter="fade">
                                      <p:cBhvr>
                                        <p:cTn id="18" dur="1000"/>
                                        <p:tgtEl>
                                          <p:spTgt spid="17">
                                            <p:txEl>
                                              <p:pRg st="0" end="0"/>
                                            </p:txEl>
                                          </p:spTgt>
                                        </p:tgtEl>
                                      </p:cBhvr>
                                    </p:animEffect>
                                    <p:set>
                                      <p:cBhvr>
                                        <p:cTn id="19" dur="1" fill="hold">
                                          <p:stCondLst>
                                            <p:cond delay="999"/>
                                          </p:stCondLst>
                                        </p:cTn>
                                        <p:tgtEl>
                                          <p:spTgt spid="1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xit" presetSubtype="0" fill="hold" nodeType="afterEffect">
                  <p:stCondLst>
                    <p:cond delay="0"/>
                  </p:stCondLst>
                  <p:childTnLst>
                    <p:animEffect transition="out" filter="fade">
                      <p:cBhvr>
                        <p:cTn dur="1000"/>
                        <p:tgtEl>
                          <p:spTgt spid="15"/>
                        </p:tgtEl>
                      </p:cBhvr>
                    </p:animEffect>
                    <p:set>
                      <p:cBhvr>
                        <p:cTn dur="1" fill="hold">
                          <p:stCondLst>
                            <p:cond delay="999"/>
                          </p:stCondLst>
                        </p:cTn>
                        <p:tgtEl>
                          <p:spTgt spid="15"/>
                        </p:tgtEl>
                        <p:attrNameLst>
                          <p:attrName>style.visibility</p:attrName>
                        </p:attrNameLst>
                      </p:cBhvr>
                      <p:to>
                        <p:strVal val="hidden"/>
                      </p:to>
                    </p:set>
                  </p:childTnLst>
                </p:cTn>
              </p:par>
            </p:tnLst>
          </p:tmpl>
        </p:tmplLst>
      </p:bldP>
      <p:bldP spid="16" grpId="0" build="p">
        <p:tmplLst>
          <p:tmpl lvl="1">
            <p:tnLst>
              <p:par>
                <p:cTn presetID="10" presetClass="exit" presetSubtype="0" fill="hold" nodeType="afterEffect">
                  <p:stCondLst>
                    <p:cond delay="0"/>
                  </p:stCondLst>
                  <p:childTnLst>
                    <p:animEffect transition="out" filter="fade">
                      <p:cBhvr>
                        <p:cTn dur="1000"/>
                        <p:tgtEl>
                          <p:spTgt spid="16"/>
                        </p:tgtEl>
                      </p:cBhvr>
                    </p:animEffect>
                    <p:set>
                      <p:cBhvr>
                        <p:cTn dur="1" fill="hold">
                          <p:stCondLst>
                            <p:cond delay="999"/>
                          </p:stCondLst>
                        </p:cTn>
                        <p:tgtEl>
                          <p:spTgt spid="16"/>
                        </p:tgtEl>
                        <p:attrNameLst>
                          <p:attrName>style.visibility</p:attrName>
                        </p:attrNameLst>
                      </p:cBhvr>
                      <p:to>
                        <p:strVal val="hidden"/>
                      </p:to>
                    </p:set>
                  </p:childTnLst>
                </p:cTn>
              </p:par>
            </p:tnLst>
          </p:tmpl>
        </p:tmplLst>
      </p:bldP>
      <p:bldP spid="17" grpId="0" build="p">
        <p:tmplLst>
          <p:tmpl lvl="1">
            <p:tnLst>
              <p:par>
                <p:cTn presetID="10" presetClass="exit" presetSubtype="0" fill="hold" nodeType="afterEffect">
                  <p:stCondLst>
                    <p:cond delay="0"/>
                  </p:stCondLst>
                  <p:childTnLst>
                    <p:animEffect transition="out" filter="fade">
                      <p:cBhvr>
                        <p:cTn dur="1000"/>
                        <p:tgtEl>
                          <p:spTgt spid="17"/>
                        </p:tgtEl>
                      </p:cBhvr>
                    </p:animEffect>
                    <p:set>
                      <p:cBhvr>
                        <p:cTn dur="1" fill="hold">
                          <p:stCondLst>
                            <p:cond delay="999"/>
                          </p:stCondLst>
                        </p:cTn>
                        <p:tgtEl>
                          <p:spTgt spid="17"/>
                        </p:tgtEl>
                        <p:attrNameLst>
                          <p:attrName>style.visibility</p:attrName>
                        </p:attrNameLst>
                      </p:cBhvr>
                      <p:to>
                        <p:strVal val="hidden"/>
                      </p:to>
                    </p:set>
                  </p:childTnLst>
                </p:cTn>
              </p:par>
            </p:tnLst>
          </p:tmpl>
        </p:tmplLst>
      </p:bldP>
      <p:bldP spid="18" grpId="0" build="p">
        <p:tmplLst>
          <p:tmpl lvl="1">
            <p:tnLst>
              <p:par>
                <p:cTn presetID="10" presetClass="exit" presetSubtype="0" fill="hold" nodeType="clickEffect">
                  <p:stCondLst>
                    <p:cond delay="0"/>
                  </p:stCondLst>
                  <p:childTnLst>
                    <p:animEffect transition="out" filter="fade">
                      <p:cBhvr>
                        <p:cTn dur="1000"/>
                        <p:tgtEl>
                          <p:spTgt spid="18"/>
                        </p:tgtEl>
                      </p:cBhvr>
                    </p:animEffect>
                    <p:set>
                      <p:cBhvr>
                        <p:cTn dur="1" fill="hold">
                          <p:stCondLst>
                            <p:cond delay="999"/>
                          </p:stCondLst>
                        </p:cTn>
                        <p:tgtEl>
                          <p:spTgt spid="18"/>
                        </p:tgtEl>
                        <p:attrNameLst>
                          <p:attrName>style.visibility</p:attrName>
                        </p:attrNameLst>
                      </p:cBhvr>
                      <p:to>
                        <p:strVal val="hidden"/>
                      </p:to>
                    </p:set>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Сопоставление элементов">
    <p:spTree>
      <p:nvGrpSpPr>
        <p:cNvPr id="1" name=""/>
        <p:cNvGrpSpPr/>
        <p:nvPr/>
      </p:nvGrpSpPr>
      <p:grpSpPr>
        <a:xfrm>
          <a:off x="0" y="0"/>
          <a:ext cx="0" cy="0"/>
          <a:chOff x="0" y="0"/>
          <a:chExt cx="0" cy="0"/>
        </a:xfrm>
      </p:grpSpPr>
      <p:sp>
        <p:nvSpPr>
          <p:cNvPr id="25" name="Rectangle 4"/>
          <p:cNvSpPr>
            <a:spLocks noGrp="1"/>
          </p:cNvSpPr>
          <p:nvPr>
            <p:ph type="ftr" sz="quarter" idx="11"/>
          </p:nvPr>
        </p:nvSpPr>
        <p:spPr/>
        <p:txBody>
          <a:bodyPr vert="horz"/>
          <a:lstStyle>
            <a:extLst/>
          </a:lstStyle>
          <a:p>
            <a:endParaRPr kumimoji="0" lang="ru-RU"/>
          </a:p>
        </p:txBody>
      </p:sp>
      <p:sp>
        <p:nvSpPr>
          <p:cNvPr id="16" name="Rectangle 7"/>
          <p:cNvSpPr>
            <a:spLocks noGrp="1"/>
          </p:cNvSpPr>
          <p:nvPr>
            <p:ph type="body" sz="quarter" idx="13" hasCustomPrompt="1"/>
          </p:nvPr>
        </p:nvSpPr>
        <p:spPr>
          <a:xfrm>
            <a:off x="914400" y="2057400"/>
            <a:ext cx="2971800" cy="457200"/>
          </a:xfrm>
          <a:prstGeom prst="roundRect">
            <a:avLst>
              <a:gd name="adj" fmla="val 16667"/>
            </a:avLst>
          </a:prstGeom>
        </p:spPr>
        <p:style>
          <a:lnRef idx="1">
            <a:schemeClr val="accent2"/>
          </a:lnRef>
          <a:fillRef idx="3">
            <a:schemeClr val="accent2"/>
          </a:fillRef>
          <a:effectRef idx="3">
            <a:schemeClr val="accent2"/>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Элемент 1</a:t>
            </a:r>
          </a:p>
        </p:txBody>
      </p:sp>
      <p:sp>
        <p:nvSpPr>
          <p:cNvPr id="12" name="Rectangle 7"/>
          <p:cNvSpPr>
            <a:spLocks noGrp="1"/>
          </p:cNvSpPr>
          <p:nvPr>
            <p:ph type="body" sz="quarter" idx="14" hasCustomPrompt="1"/>
          </p:nvPr>
        </p:nvSpPr>
        <p:spPr>
          <a:xfrm>
            <a:off x="914400" y="2971800"/>
            <a:ext cx="2971800" cy="457200"/>
          </a:xfrm>
          <a:prstGeom prst="roundRect">
            <a:avLst>
              <a:gd name="adj" fmla="val 16667"/>
            </a:avLst>
          </a:prstGeom>
        </p:spPr>
        <p:style>
          <a:lnRef idx="1">
            <a:schemeClr val="accent2"/>
          </a:lnRef>
          <a:fillRef idx="3">
            <a:schemeClr val="accent2"/>
          </a:fillRef>
          <a:effectRef idx="3">
            <a:schemeClr val="accent2"/>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Элемент 2</a:t>
            </a:r>
          </a:p>
        </p:txBody>
      </p:sp>
      <p:sp>
        <p:nvSpPr>
          <p:cNvPr id="13" name="Rectangle 7"/>
          <p:cNvSpPr>
            <a:spLocks noGrp="1"/>
          </p:cNvSpPr>
          <p:nvPr>
            <p:ph type="body" sz="quarter" idx="15" hasCustomPrompt="1"/>
          </p:nvPr>
        </p:nvSpPr>
        <p:spPr>
          <a:xfrm>
            <a:off x="914400" y="3886200"/>
            <a:ext cx="2971800" cy="457200"/>
          </a:xfrm>
          <a:prstGeom prst="roundRect">
            <a:avLst>
              <a:gd name="adj" fmla="val 16667"/>
            </a:avLst>
          </a:prstGeom>
        </p:spPr>
        <p:style>
          <a:lnRef idx="1">
            <a:schemeClr val="accent2"/>
          </a:lnRef>
          <a:fillRef idx="3">
            <a:schemeClr val="accent2"/>
          </a:fillRef>
          <a:effectRef idx="3">
            <a:schemeClr val="accent2"/>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Элемент 3</a:t>
            </a:r>
          </a:p>
        </p:txBody>
      </p:sp>
      <p:sp>
        <p:nvSpPr>
          <p:cNvPr id="14" name="Rectangle 7"/>
          <p:cNvSpPr>
            <a:spLocks noGrp="1"/>
          </p:cNvSpPr>
          <p:nvPr>
            <p:ph type="body" sz="quarter" idx="16" hasCustomPrompt="1"/>
          </p:nvPr>
        </p:nvSpPr>
        <p:spPr>
          <a:xfrm>
            <a:off x="914400" y="4800600"/>
            <a:ext cx="2971800" cy="457200"/>
          </a:xfrm>
          <a:prstGeom prst="roundRect">
            <a:avLst>
              <a:gd name="adj" fmla="val 16667"/>
            </a:avLst>
          </a:prstGeom>
        </p:spPr>
        <p:style>
          <a:lnRef idx="1">
            <a:schemeClr val="accent2"/>
          </a:lnRef>
          <a:fillRef idx="3">
            <a:schemeClr val="accent2"/>
          </a:fillRef>
          <a:effectRef idx="3">
            <a:schemeClr val="accent2"/>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Элемент 4</a:t>
            </a:r>
          </a:p>
        </p:txBody>
      </p:sp>
      <p:sp>
        <p:nvSpPr>
          <p:cNvPr id="10" name="Rectangle 7"/>
          <p:cNvSpPr>
            <a:spLocks noGrp="1"/>
          </p:cNvSpPr>
          <p:nvPr>
            <p:ph type="body" sz="quarter" idx="17" hasCustomPrompt="1"/>
          </p:nvPr>
        </p:nvSpPr>
        <p:spPr>
          <a:xfrm>
            <a:off x="914400" y="5715000"/>
            <a:ext cx="2971800" cy="457200"/>
          </a:xfrm>
          <a:prstGeom prst="roundRect">
            <a:avLst>
              <a:gd name="adj" fmla="val 16667"/>
            </a:avLst>
          </a:prstGeom>
        </p:spPr>
        <p:style>
          <a:lnRef idx="1">
            <a:schemeClr val="accent2"/>
          </a:lnRef>
          <a:fillRef idx="3">
            <a:schemeClr val="accent2"/>
          </a:fillRef>
          <a:effectRef idx="3">
            <a:schemeClr val="accent2"/>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Элемент 5</a:t>
            </a:r>
          </a:p>
        </p:txBody>
      </p:sp>
      <p:sp>
        <p:nvSpPr>
          <p:cNvPr id="20" name="Rectangle 3"/>
          <p:cNvSpPr>
            <a:spLocks noGrp="1"/>
          </p:cNvSpPr>
          <p:nvPr>
            <p:ph type="dt" sz="half" idx="10"/>
          </p:nvPr>
        </p:nvSpPr>
        <p:spPr/>
        <p:txBody>
          <a:bodyPr vert="horz"/>
          <a:lstStyle>
            <a:lvl1pPr algn="r" eaLnBrk="1" latinLnBrk="0" hangingPunct="1">
              <a:defRPr kumimoji="0" lang="ru-RU"/>
            </a:lvl1pPr>
            <a:extLst/>
          </a:lstStyle>
          <a:p>
            <a:fld id="{1BEBB2CB-903D-46EF-8227-E770ED8FF514}" type="datetimeFigureOut">
              <a:rPr/>
              <a:pPr/>
              <a:t>6/30/2006</a:t>
            </a:fld>
            <a:endParaRPr kumimoji="0" lang="ru-RU"/>
          </a:p>
        </p:txBody>
      </p:sp>
      <p:sp>
        <p:nvSpPr>
          <p:cNvPr id="15" name="Rectangle 7"/>
          <p:cNvSpPr>
            <a:spLocks noGrp="1"/>
          </p:cNvSpPr>
          <p:nvPr>
            <p:ph type="body" sz="quarter" idx="18" hasCustomPrompt="1"/>
          </p:nvPr>
        </p:nvSpPr>
        <p:spPr>
          <a:xfrm>
            <a:off x="4800600" y="2057400"/>
            <a:ext cx="2971800" cy="457200"/>
          </a:xfrm>
          <a:prstGeom prst="roundRect">
            <a:avLst>
              <a:gd name="adj" fmla="val 16667"/>
            </a:avLst>
          </a:prstGeom>
        </p:spPr>
        <p:style>
          <a:lnRef idx="1">
            <a:schemeClr val="accent4"/>
          </a:lnRef>
          <a:fillRef idx="3">
            <a:schemeClr val="accent4"/>
          </a:fillRef>
          <a:effectRef idx="3">
            <a:schemeClr val="accent4"/>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Сопоставленный элемент 5</a:t>
            </a:r>
          </a:p>
        </p:txBody>
      </p:sp>
      <p:sp>
        <p:nvSpPr>
          <p:cNvPr id="17" name="Rectangle 7"/>
          <p:cNvSpPr>
            <a:spLocks noGrp="1"/>
          </p:cNvSpPr>
          <p:nvPr>
            <p:ph type="body" sz="quarter" idx="19" hasCustomPrompt="1"/>
          </p:nvPr>
        </p:nvSpPr>
        <p:spPr>
          <a:xfrm>
            <a:off x="4800600" y="2971800"/>
            <a:ext cx="2971800" cy="457200"/>
          </a:xfrm>
          <a:prstGeom prst="roundRect">
            <a:avLst>
              <a:gd name="adj" fmla="val 16667"/>
            </a:avLst>
          </a:prstGeom>
        </p:spPr>
        <p:style>
          <a:lnRef idx="1">
            <a:schemeClr val="accent4"/>
          </a:lnRef>
          <a:fillRef idx="3">
            <a:schemeClr val="accent4"/>
          </a:fillRef>
          <a:effectRef idx="3">
            <a:schemeClr val="accent4"/>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Сопоставленный элемент 3</a:t>
            </a:r>
          </a:p>
        </p:txBody>
      </p:sp>
      <p:sp>
        <p:nvSpPr>
          <p:cNvPr id="18" name="Rectangle 7"/>
          <p:cNvSpPr>
            <a:spLocks noGrp="1"/>
          </p:cNvSpPr>
          <p:nvPr>
            <p:ph type="body" sz="quarter" idx="20" hasCustomPrompt="1"/>
          </p:nvPr>
        </p:nvSpPr>
        <p:spPr>
          <a:xfrm>
            <a:off x="4800600" y="3886200"/>
            <a:ext cx="2971800" cy="457200"/>
          </a:xfrm>
          <a:prstGeom prst="roundRect">
            <a:avLst>
              <a:gd name="adj" fmla="val 16667"/>
            </a:avLst>
          </a:prstGeom>
        </p:spPr>
        <p:style>
          <a:lnRef idx="1">
            <a:schemeClr val="accent4"/>
          </a:lnRef>
          <a:fillRef idx="3">
            <a:schemeClr val="accent4"/>
          </a:fillRef>
          <a:effectRef idx="3">
            <a:schemeClr val="accent4"/>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Сопоставленный элемент 1</a:t>
            </a:r>
          </a:p>
        </p:txBody>
      </p:sp>
      <p:sp>
        <p:nvSpPr>
          <p:cNvPr id="19" name="Rectangle 7"/>
          <p:cNvSpPr>
            <a:spLocks noGrp="1"/>
          </p:cNvSpPr>
          <p:nvPr>
            <p:ph type="body" sz="quarter" idx="21" hasCustomPrompt="1"/>
          </p:nvPr>
        </p:nvSpPr>
        <p:spPr>
          <a:xfrm>
            <a:off x="4800600" y="4800600"/>
            <a:ext cx="2971800" cy="457200"/>
          </a:xfrm>
          <a:prstGeom prst="roundRect">
            <a:avLst>
              <a:gd name="adj" fmla="val 16667"/>
            </a:avLst>
          </a:prstGeom>
        </p:spPr>
        <p:style>
          <a:lnRef idx="1">
            <a:schemeClr val="accent4"/>
          </a:lnRef>
          <a:fillRef idx="3">
            <a:schemeClr val="accent4"/>
          </a:fillRef>
          <a:effectRef idx="3">
            <a:schemeClr val="accent4"/>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Сопоставленный элемент 2</a:t>
            </a:r>
          </a:p>
        </p:txBody>
      </p:sp>
      <p:sp>
        <p:nvSpPr>
          <p:cNvPr id="21" name="Rectangle 7"/>
          <p:cNvSpPr>
            <a:spLocks noGrp="1"/>
          </p:cNvSpPr>
          <p:nvPr>
            <p:ph type="body" sz="quarter" idx="22" hasCustomPrompt="1"/>
          </p:nvPr>
        </p:nvSpPr>
        <p:spPr>
          <a:xfrm>
            <a:off x="4800600" y="5715000"/>
            <a:ext cx="2971800" cy="457200"/>
          </a:xfrm>
          <a:prstGeom prst="roundRect">
            <a:avLst>
              <a:gd name="adj" fmla="val 16667"/>
            </a:avLst>
          </a:prstGeom>
        </p:spPr>
        <p:style>
          <a:lnRef idx="1">
            <a:schemeClr val="accent4"/>
          </a:lnRef>
          <a:fillRef idx="3">
            <a:schemeClr val="accent4"/>
          </a:fillRef>
          <a:effectRef idx="3">
            <a:schemeClr val="accent4"/>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Сопоставленный элемент 4</a:t>
            </a:r>
          </a:p>
        </p:txBody>
      </p:sp>
      <p:sp>
        <p:nvSpPr>
          <p:cNvPr id="11" name="Rectangle 2"/>
          <p:cNvSpPr>
            <a:spLocks noGrp="1"/>
          </p:cNvSpPr>
          <p:nvPr>
            <p:ph type="title" hasCustomPrompt="1"/>
          </p:nvPr>
        </p:nvSpPr>
        <p:spPr/>
        <p:txBody>
          <a:bodyPr vert="horz"/>
          <a:lstStyle>
            <a:lvl1pPr algn="l" eaLnBrk="1" latinLnBrk="0" hangingPunct="1">
              <a:defRPr kumimoji="0" lang="ru-RU" i="1" baseline="0"/>
            </a:lvl1pPr>
            <a:extLst/>
          </a:lstStyle>
          <a:p>
            <a:r>
              <a:rPr kumimoji="0" lang="ru-RU"/>
              <a:t>Введите вопрос</a:t>
            </a:r>
          </a:p>
        </p:txBody>
      </p:sp>
      <p:sp>
        <p:nvSpPr>
          <p:cNvPr id="7" name="Rectangle 5"/>
          <p:cNvSpPr>
            <a:spLocks noGrp="1"/>
          </p:cNvSpPr>
          <p:nvPr>
            <p:ph type="sldNum" sz="quarter" idx="12"/>
          </p:nvPr>
        </p:nvSpPr>
        <p:spPr/>
        <p:txBody>
          <a:bodyPr vert="horz"/>
          <a:lstStyle>
            <a:extLst/>
          </a:lstStyle>
          <a:p>
            <a:fld id="{C75B88FA-3392-4D65-A457-DB2A9953195B}" type="slidenum">
              <a:rPr/>
              <a:pPr/>
              <a:t>‹#›</a:t>
            </a:fld>
            <a:endParaRPr kumimoji="0" lang="ru-RU"/>
          </a:p>
        </p:txBody>
      </p:sp>
      <p:cxnSp>
        <p:nvCxnSpPr>
          <p:cNvPr id="23" name="Straight Connector 23"/>
          <p:cNvCxnSpPr>
            <a:stCxn id="16" idx="3"/>
            <a:endCxn id="18" idx="1"/>
          </p:cNvCxnSpPr>
          <p:nvPr/>
        </p:nvCxnSpPr>
        <p:spPr>
          <a:xfrm>
            <a:off x="3886200" y="2286000"/>
            <a:ext cx="914400" cy="1828800"/>
          </a:xfrm>
          <a:prstGeom prst="line">
            <a:avLst/>
          </a:prstGeom>
          <a:ln w="19050" cap="flat" cmpd="sng" algn="ctr">
            <a:solidFill>
              <a:schemeClr val="accent4">
                <a:shade val="50000"/>
              </a:schemeClr>
            </a:solidFill>
            <a:prstDash val="solid"/>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4" name="Straight Connector 23"/>
          <p:cNvCxnSpPr>
            <a:stCxn id="12" idx="3"/>
            <a:endCxn id="19" idx="1"/>
          </p:cNvCxnSpPr>
          <p:nvPr/>
        </p:nvCxnSpPr>
        <p:spPr>
          <a:xfrm>
            <a:off x="3886200" y="3200400"/>
            <a:ext cx="914400" cy="1828800"/>
          </a:xfrm>
          <a:prstGeom prst="line">
            <a:avLst/>
          </a:prstGeom>
          <a:ln w="19050" cap="flat" cmpd="sng" algn="ctr">
            <a:solidFill>
              <a:schemeClr val="accent4">
                <a:shade val="50000"/>
              </a:schemeClr>
            </a:solidFill>
            <a:prstDash val="solid"/>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0" name="Straight Connector 23"/>
          <p:cNvCxnSpPr>
            <a:stCxn id="13" idx="3"/>
            <a:endCxn id="17" idx="1"/>
          </p:cNvCxnSpPr>
          <p:nvPr/>
        </p:nvCxnSpPr>
        <p:spPr>
          <a:xfrm flipV="1">
            <a:off x="3886200" y="3200400"/>
            <a:ext cx="914400" cy="914400"/>
          </a:xfrm>
          <a:prstGeom prst="line">
            <a:avLst/>
          </a:prstGeom>
          <a:ln w="19050" cap="flat" cmpd="sng" algn="ctr">
            <a:solidFill>
              <a:schemeClr val="accent4">
                <a:shade val="50000"/>
              </a:schemeClr>
            </a:solidFill>
            <a:prstDash val="solid"/>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4" name="Straight Connector 23"/>
          <p:cNvCxnSpPr>
            <a:stCxn id="14" idx="3"/>
            <a:endCxn id="21" idx="1"/>
          </p:cNvCxnSpPr>
          <p:nvPr/>
        </p:nvCxnSpPr>
        <p:spPr>
          <a:xfrm>
            <a:off x="3886200" y="5029200"/>
            <a:ext cx="914400" cy="914400"/>
          </a:xfrm>
          <a:prstGeom prst="line">
            <a:avLst/>
          </a:prstGeom>
          <a:ln w="19050" cap="flat" cmpd="sng" algn="ctr">
            <a:solidFill>
              <a:schemeClr val="accent4">
                <a:shade val="50000"/>
              </a:schemeClr>
            </a:solidFill>
            <a:prstDash val="solid"/>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9" name="Straight Connector 23"/>
          <p:cNvCxnSpPr>
            <a:stCxn id="10" idx="3"/>
            <a:endCxn id="15" idx="1"/>
          </p:cNvCxnSpPr>
          <p:nvPr/>
        </p:nvCxnSpPr>
        <p:spPr>
          <a:xfrm flipV="1">
            <a:off x="3886200" y="2286000"/>
            <a:ext cx="914400" cy="3657600"/>
          </a:xfrm>
          <a:prstGeom prst="line">
            <a:avLst/>
          </a:prstGeom>
          <a:ln w="19050" cap="flat" cmpd="sng" algn="ctr">
            <a:solidFill>
              <a:schemeClr val="accent4">
                <a:shade val="50000"/>
              </a:schemeClr>
            </a:solidFill>
            <a:prstDash val="solid"/>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3"/>
          <p:cNvGrpSpPr/>
          <p:nvPr/>
        </p:nvGrpSpPr>
        <p:grpSpPr>
          <a:xfrm>
            <a:off x="0" y="0"/>
            <a:ext cx="9163050" cy="6858000"/>
            <a:chOff x="0" y="0"/>
            <a:chExt cx="9163050" cy="6858000"/>
          </a:xfrm>
        </p:grpSpPr>
        <p:pic>
          <p:nvPicPr>
            <p:cNvPr id="7" name="Rectangle 6"/>
            <p:cNvPicPr>
              <a:picLocks noChangeAspect="1"/>
            </p:cNvPicPr>
            <p:nvPr/>
          </p:nvPicPr>
          <p:blipFill>
            <a:blip r:embed="rId2" cstate="print"/>
            <a:stretch>
              <a:fillRect/>
            </a:stretch>
          </p:blipFill>
          <p:spPr>
            <a:xfrm>
              <a:off x="1292" y="457200"/>
              <a:ext cx="9144000" cy="6400800"/>
            </a:xfrm>
            <a:prstGeom prst="rect">
              <a:avLst/>
            </a:prstGeom>
            <a:noFill/>
            <a:ln>
              <a:noFill/>
            </a:ln>
          </p:spPr>
        </p:pic>
        <p:sp>
          <p:nvSpPr>
            <p:cNvPr id="8" name="Rectangle 7"/>
            <p:cNvSpPr/>
            <p:nvPr/>
          </p:nvSpPr>
          <p:spPr>
            <a:xfrm>
              <a:off x="1292" y="0"/>
              <a:ext cx="9144000" cy="6858000"/>
            </a:xfrm>
            <a:prstGeom prst="rect">
              <a:avLst/>
            </a:prstGeom>
            <a:solidFill>
              <a:schemeClr val="accent2">
                <a:shade val="75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2286000"/>
            </a:xfrm>
            <a:prstGeom prst="rect">
              <a:avLst/>
            </a:prstGeom>
            <a:gradFill flip="none" rotWithShape="1">
              <a:gsLst>
                <a:gs pos="33000">
                  <a:schemeClr val="accent3">
                    <a:alpha val="49000"/>
                  </a:schemeClr>
                </a:gs>
                <a:gs pos="100000">
                  <a:schemeClr val="bg1">
                    <a:alpha val="4300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92" y="1981200"/>
              <a:ext cx="9144000" cy="609600"/>
            </a:xfrm>
            <a:prstGeom prst="rect">
              <a:avLst/>
            </a:prstGeom>
            <a:solidFill>
              <a:schemeClr val="tx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166" y="2590800"/>
              <a:ext cx="9144000" cy="457200"/>
            </a:xfrm>
            <a:prstGeom prst="rect">
              <a:avLst/>
            </a:prstGeom>
            <a:solidFill>
              <a:schemeClr val="accent6">
                <a:shade val="1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050" y="0"/>
              <a:ext cx="9144000" cy="1981200"/>
            </a:xfrm>
            <a:prstGeom prst="rect">
              <a:avLst/>
            </a:prstGeom>
            <a:gradFill flip="none" rotWithShape="1">
              <a:gsLst>
                <a:gs pos="33000">
                  <a:schemeClr val="accent3"/>
                </a:gs>
                <a:gs pos="100000">
                  <a:schemeClr val="bg1">
                    <a:alpha val="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685800" y="1952625"/>
            <a:ext cx="7772400" cy="666750"/>
          </a:xfrm>
        </p:spPr>
        <p:txBody>
          <a:bodyPr/>
          <a:lstStyle>
            <a:lvl1pPr algn="ctr">
              <a:defRPr sz="3600" cap="all" baseline="0">
                <a:effectLst>
                  <a:outerShdw blurRad="254000" algn="tl" rotWithShape="0">
                    <a:srgbClr val="000000">
                      <a:alpha val="43137"/>
                    </a:srgbClr>
                  </a:outerShdw>
                </a:effectLst>
              </a:defRPr>
            </a:lvl1pPr>
          </a:lstStyle>
          <a:p>
            <a:r>
              <a:rPr lang="ru-RU" smtClean="0"/>
              <a:t>Образец заголовка</a:t>
            </a:r>
            <a:endParaRPr lang="en-US"/>
          </a:p>
        </p:txBody>
      </p:sp>
      <p:sp>
        <p:nvSpPr>
          <p:cNvPr id="3" name="Subtitle 2"/>
          <p:cNvSpPr>
            <a:spLocks noGrp="1"/>
          </p:cNvSpPr>
          <p:nvPr>
            <p:ph type="subTitle" idx="1"/>
          </p:nvPr>
        </p:nvSpPr>
        <p:spPr>
          <a:xfrm>
            <a:off x="685800" y="2667000"/>
            <a:ext cx="7772400" cy="381000"/>
          </a:xfrm>
        </p:spPr>
        <p:txBody>
          <a:bodyPr/>
          <a:lstStyle>
            <a:lvl1pPr marL="0" indent="0" algn="ctr">
              <a:buNone/>
              <a:defRPr sz="1600">
                <a:solidFill>
                  <a:schemeClr val="bg1"/>
                </a:solidFill>
                <a:effectLst>
                  <a:outerShdw blurRad="254000" algn="tl" rotWithShape="0">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Tree>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lgn="r"/>
            <a:fld id="{8F67D422-08A8-451B-9A67-21962FC4B660}" type="datetimeFigureOut">
              <a:rPr kumimoji="0" lang="ru-RU" sz="1100" smtClean="0"/>
              <a:pPr algn="r"/>
              <a:t>11.07.2016</a:t>
            </a:fld>
            <a:endParaRPr kumimoji="0" lang="ru-RU"/>
          </a:p>
        </p:txBody>
      </p:sp>
      <p:sp>
        <p:nvSpPr>
          <p:cNvPr id="5" name="Footer Placeholder 4"/>
          <p:cNvSpPr>
            <a:spLocks noGrp="1"/>
          </p:cNvSpPr>
          <p:nvPr>
            <p:ph type="ftr" sz="quarter" idx="11"/>
          </p:nvPr>
        </p:nvSpPr>
        <p:spPr/>
        <p:txBody>
          <a:bodyPr/>
          <a:lstStyle/>
          <a:p>
            <a:endParaRPr kumimoji="0" lang="ru-RU"/>
          </a:p>
        </p:txBody>
      </p:sp>
      <p:sp>
        <p:nvSpPr>
          <p:cNvPr id="6" name="Slide Number Placeholder 5"/>
          <p:cNvSpPr>
            <a:spLocks noGrp="1"/>
          </p:cNvSpPr>
          <p:nvPr>
            <p:ph type="sldNum" sz="quarter" idx="12"/>
          </p:nvPr>
        </p:nvSpPr>
        <p:spPr/>
        <p:txBody>
          <a:bodyPr/>
          <a:lstStyle/>
          <a:p>
            <a:fld id="{169B2101-2E9F-420A-91A3-890890D84497}" type="slidenum">
              <a:rPr kumimoji="0" lang="ru-RU" sz="1200" smtClean="0"/>
              <a:pPr/>
              <a:t>‹#›</a:t>
            </a:fld>
            <a:endParaRPr kumimoji="0" lang="ru-RU"/>
          </a:p>
        </p:txBody>
      </p:sp>
    </p:spTree>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accent6">
            <a:shade val="10000"/>
          </a:schemeClr>
        </a:solidFill>
        <a:effectLst/>
      </p:bgPr>
    </p:bg>
    <p:spTree>
      <p:nvGrpSpPr>
        <p:cNvPr id="1" name=""/>
        <p:cNvGrpSpPr/>
        <p:nvPr/>
      </p:nvGrpSpPr>
      <p:grpSpPr>
        <a:xfrm>
          <a:off x="0" y="0"/>
          <a:ext cx="0" cy="0"/>
          <a:chOff x="0" y="0"/>
          <a:chExt cx="0" cy="0"/>
        </a:xfrm>
      </p:grpSpPr>
      <p:grpSp>
        <p:nvGrpSpPr>
          <p:cNvPr id="4" name="Group 9"/>
          <p:cNvGrpSpPr/>
          <p:nvPr/>
        </p:nvGrpSpPr>
        <p:grpSpPr>
          <a:xfrm>
            <a:off x="0" y="228600"/>
            <a:ext cx="9144000" cy="6400800"/>
            <a:chOff x="0" y="228600"/>
            <a:chExt cx="9144000" cy="6400800"/>
          </a:xfrm>
        </p:grpSpPr>
        <p:pic>
          <p:nvPicPr>
            <p:cNvPr id="7" name="Rectangle 6"/>
            <p:cNvPicPr>
              <a:picLocks noChangeAspect="1"/>
            </p:cNvPicPr>
            <p:nvPr/>
          </p:nvPicPr>
          <p:blipFill>
            <a:blip r:embed="rId2" cstate="print"/>
            <a:stretch>
              <a:fillRect/>
            </a:stretch>
          </p:blipFill>
          <p:spPr>
            <a:xfrm>
              <a:off x="0" y="228600"/>
              <a:ext cx="9144000" cy="6400800"/>
            </a:xfrm>
            <a:prstGeom prst="rect">
              <a:avLst/>
            </a:prstGeom>
            <a:noFill/>
            <a:ln>
              <a:noFill/>
            </a:ln>
          </p:spPr>
        </p:pic>
        <p:sp>
          <p:nvSpPr>
            <p:cNvPr id="8" name="Rectangle 7"/>
            <p:cNvSpPr/>
            <p:nvPr/>
          </p:nvSpPr>
          <p:spPr>
            <a:xfrm>
              <a:off x="0" y="228600"/>
              <a:ext cx="9144000" cy="6400800"/>
            </a:xfrm>
            <a:prstGeom prst="rect">
              <a:avLst/>
            </a:prstGeom>
            <a:solidFill>
              <a:schemeClr val="accent2">
                <a:shade val="50000"/>
                <a:alpha val="93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28600"/>
              <a:ext cx="9144000" cy="6199632"/>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62000" y="3505200"/>
            <a:ext cx="7772400" cy="1362075"/>
          </a:xfrm>
        </p:spPr>
        <p:txBody>
          <a:bodyPr anchor="b" anchorCtr="0"/>
          <a:lstStyle>
            <a:lvl1pPr algn="l">
              <a:defRPr sz="3600" b="0" cap="all" baseline="0">
                <a:effectLst>
                  <a:outerShdw blurRad="254000" algn="tl" rotWithShape="0">
                    <a:srgbClr val="000000">
                      <a:alpha val="43137"/>
                    </a:srgbClr>
                  </a:outerShdw>
                </a:effectLst>
              </a:defRPr>
            </a:lvl1pPr>
          </a:lstStyle>
          <a:p>
            <a:r>
              <a:rPr lang="ru-RU" smtClean="0"/>
              <a:t>Образец заголовка</a:t>
            </a:r>
            <a:endParaRPr lang="en-US"/>
          </a:p>
        </p:txBody>
      </p:sp>
      <p:sp>
        <p:nvSpPr>
          <p:cNvPr id="3" name="Text Placeholder 2"/>
          <p:cNvSpPr>
            <a:spLocks noGrp="1"/>
          </p:cNvSpPr>
          <p:nvPr>
            <p:ph type="body" idx="1"/>
          </p:nvPr>
        </p:nvSpPr>
        <p:spPr>
          <a:xfrm>
            <a:off x="762000" y="4876801"/>
            <a:ext cx="7772400" cy="1042987"/>
          </a:xfrm>
        </p:spPr>
        <p:txBody>
          <a:bodyPr anchor="t" anchorCtr="0"/>
          <a:lstStyle>
            <a:lvl1pPr marL="0" indent="0">
              <a:buNone/>
              <a:defRPr sz="1600">
                <a:solidFill>
                  <a:schemeClr val="accent6">
                    <a:shade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34A75-8E52-44F7-BD7A-23DAF00B0024}" type="datetimeFigureOut">
              <a:rPr lang="ru-RU" smtClean="0"/>
              <a:pPr/>
              <a:t>11.07.2016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9.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10.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6.pn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1.xml"/><Relationship Id="rId1" Type="http://schemas.openxmlformats.org/officeDocument/2006/relationships/slideLayout" Target="../slideLayouts/slideLayout83.xml"/><Relationship Id="rId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10" Type="http://schemas.openxmlformats.org/officeDocument/2006/relationships/theme" Target="../theme/theme12.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image" Target="../media/image11.jpeg"/><Relationship Id="rId5" Type="http://schemas.openxmlformats.org/officeDocument/2006/relationships/slideLayout" Target="../slideLayouts/slideLayout97.xml"/><Relationship Id="rId10" Type="http://schemas.openxmlformats.org/officeDocument/2006/relationships/theme" Target="../theme/theme13.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6.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3.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7.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video" Target="../media/media1.wmv"/><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image" Target="../media/image12.png"/><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microsoft.com/office/2007/relationships/media" Target="../media/media1.wm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6.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5.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57.xml"/><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6.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5.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8.jpe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70.xml"/><Relationship Id="rId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71.xml"/><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 xmlns:a14="http://schemas.microsoft.com/office/drawing/2010/main"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095C7EFB-F6E0-44EA-9FF6-560D5EB92B03}" type="datetimeFigureOut">
              <a:rPr lang="ru-RU" smtClean="0"/>
              <a:pPr/>
              <a:t>11.07.2016</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E806A343-5A38-4833-AF84-4227E09A65F1}" type="slidenum">
              <a:rPr lang="ru-RU" smtClean="0"/>
              <a:pPr/>
              <a:t>‹#›</a:t>
            </a:fld>
            <a:endParaRPr lang="ru-RU"/>
          </a:p>
        </p:txBody>
      </p:sp>
    </p:spTree>
    <p:extLst>
      <p:ext uri="{BB962C8B-B14F-4D97-AF65-F5344CB8AC3E}">
        <p14:creationId xmlns=""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 bg1="dk1" tx1="lt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pic>
        <p:nvPicPr>
          <p:cNvPr id="4" name="Рисунок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 bg1="lt1" tx1="dk1" bg2="lt2" tx2="dk2" accent1="accent1" accent2="accent2" accent3="accent3" accent4="accent4" accent5="accent5" accent6="accent6" hlink="hlink" folHlink="folHlink"/>
  <p:sldLayoutIdLst>
    <p:sldLayoutId id="2147483777"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0" name="Rectangle 2"/>
          <p:cNvSpPr>
            <a:spLocks noGrp="1"/>
          </p:cNvSpPr>
          <p:nvPr>
            <p:ph type="title"/>
          </p:nvPr>
        </p:nvSpPr>
        <p:spPr>
          <a:xfrm>
            <a:off x="914400" y="457200"/>
            <a:ext cx="7696200" cy="1143000"/>
          </a:xfrm>
          <a:prstGeom prst="rect">
            <a:avLst/>
          </a:prstGeom>
        </p:spPr>
        <p:txBody>
          <a:bodyPr vert="horz" anchor="b">
            <a:normAutofit/>
          </a:bodyPr>
          <a:lstStyle>
            <a:extLst/>
          </a:lstStyle>
          <a:p>
            <a:pPr eaLnBrk="1" latinLnBrk="0" hangingPunct="1"/>
            <a:r>
              <a:rPr kumimoji="0" lang="ru-RU" smtClean="0"/>
              <a:t>Образец заголовка</a:t>
            </a:r>
            <a:endParaRPr kumimoji="0" lang="en-US" smtClean="0"/>
          </a:p>
        </p:txBody>
      </p:sp>
      <p:sp>
        <p:nvSpPr>
          <p:cNvPr id="5" name="Rectangle 3"/>
          <p:cNvSpPr>
            <a:spLocks noGrp="1"/>
          </p:cNvSpPr>
          <p:nvPr>
            <p:ph type="body" idx="1"/>
          </p:nvPr>
        </p:nvSpPr>
        <p:spPr>
          <a:xfrm>
            <a:off x="914400" y="1905000"/>
            <a:ext cx="7467600" cy="42211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9" name="Rectangle 4"/>
          <p:cNvSpPr>
            <a:spLocks noGrp="1"/>
          </p:cNvSpPr>
          <p:nvPr>
            <p:ph type="dt" sz="half" idx="2"/>
          </p:nvPr>
        </p:nvSpPr>
        <p:spPr>
          <a:xfrm>
            <a:off x="6705600" y="6248400"/>
            <a:ext cx="1828800" cy="323850"/>
          </a:xfrm>
          <a:prstGeom prst="rect">
            <a:avLst/>
          </a:prstGeom>
        </p:spPr>
        <p:txBody>
          <a:bodyPr vert="horz" anchor="ctr"/>
          <a:lstStyle>
            <a:lvl1pPr eaLnBrk="1" latinLnBrk="0" hangingPunct="1">
              <a:defRPr kumimoji="0" lang="ru-RU" sz="1100"/>
            </a:lvl1pPr>
            <a:extLst/>
          </a:lstStyle>
          <a:p>
            <a:fld id="{91934A75-8E52-44F7-BD7A-23DAF00B0024}" type="datetimeFigureOut">
              <a:rPr lang="ru-RU" smtClean="0"/>
              <a:pPr/>
              <a:t>11.07.2016</a:t>
            </a:fld>
            <a:endParaRPr lang="ru-RU"/>
          </a:p>
        </p:txBody>
      </p:sp>
      <p:sp>
        <p:nvSpPr>
          <p:cNvPr id="18" name="Rectangle 5"/>
          <p:cNvSpPr>
            <a:spLocks noGrp="1"/>
          </p:cNvSpPr>
          <p:nvPr>
            <p:ph type="ftr" sz="quarter" idx="3"/>
          </p:nvPr>
        </p:nvSpPr>
        <p:spPr>
          <a:xfrm>
            <a:off x="457200" y="6248400"/>
            <a:ext cx="3260886" cy="323850"/>
          </a:xfrm>
          <a:prstGeom prst="rect">
            <a:avLst/>
          </a:prstGeom>
        </p:spPr>
        <p:txBody>
          <a:bodyPr vert="horz"/>
          <a:lstStyle>
            <a:lvl1pPr eaLnBrk="1" latinLnBrk="0" hangingPunct="1">
              <a:defRPr kumimoji="0" lang="ru-RU" sz="1200"/>
            </a:lvl1pPr>
            <a:extLst/>
          </a:lstStyle>
          <a:p>
            <a:endParaRPr lang="ru-RU"/>
          </a:p>
        </p:txBody>
      </p:sp>
      <p:sp>
        <p:nvSpPr>
          <p:cNvPr id="7" name="Slide Number Placeholder 6"/>
          <p:cNvSpPr>
            <a:spLocks noGrp="1"/>
          </p:cNvSpPr>
          <p:nvPr>
            <p:ph type="sldNum" sz="quarter" idx="4"/>
          </p:nvPr>
        </p:nvSpPr>
        <p:spPr>
          <a:xfrm>
            <a:off x="8714936" y="6151098"/>
            <a:ext cx="429064" cy="457200"/>
          </a:xfrm>
          <a:prstGeom prst="rect">
            <a:avLst/>
          </a:prstGeom>
        </p:spPr>
        <p:txBody>
          <a:bodyPr vert="horz" anchor="ctr"/>
          <a:lstStyle>
            <a:lvl1pPr eaLnBrk="1" latinLnBrk="0" hangingPunct="1">
              <a:defRPr kumimoji="0" lang="ru-RU" sz="1200"/>
            </a:lvl1pPr>
            <a:extLst/>
          </a:lstStyle>
          <a:p>
            <a:fld id="{D33657E8-550F-40FC-B610-F1A504C3291E}" type="slidenum">
              <a:rPr lang="ru-RU" smtClean="0"/>
              <a:pPr/>
              <a:t>‹#›</a:t>
            </a:fld>
            <a:endParaRPr lang="ru-RU"/>
          </a:p>
        </p:txBody>
      </p:sp>
      <p:grpSp>
        <p:nvGrpSpPr>
          <p:cNvPr id="2" name="Group 23"/>
          <p:cNvGrpSpPr/>
          <p:nvPr/>
        </p:nvGrpSpPr>
        <p:grpSpPr>
          <a:xfrm>
            <a:off x="11555" y="2000250"/>
            <a:ext cx="133350" cy="533400"/>
            <a:chOff x="0" y="2000250"/>
            <a:chExt cx="3733800" cy="533400"/>
          </a:xfrm>
        </p:grpSpPr>
        <p:sp>
          <p:nvSpPr>
            <p:cNvPr id="3" name="Rectangle 14"/>
            <p:cNvSpPr/>
            <p:nvPr/>
          </p:nvSpPr>
          <p:spPr>
            <a:xfrm>
              <a:off x="0" y="2381250"/>
              <a:ext cx="3733800" cy="76200"/>
            </a:xfrm>
            <a:prstGeom prst="rect">
              <a:avLst/>
            </a:prstGeom>
          </p:spPr>
          <p:style>
            <a:lnRef idx="1">
              <a:schemeClr val="accent6"/>
            </a:lnRef>
            <a:fillRef idx="3">
              <a:schemeClr val="accent6"/>
            </a:fillRef>
            <a:effectRef idx="3">
              <a:schemeClr val="accent6"/>
            </a:effectRef>
            <a:fontRef idx="minor">
              <a:schemeClr val="lt1"/>
            </a:fontRef>
          </p:style>
          <p:txBody>
            <a:bodyPr anchor="ctr"/>
            <a:lstStyle>
              <a:extLst/>
            </a:lstStyle>
            <a:p>
              <a:pPr algn="ctr"/>
              <a:endParaRPr kumimoji="0" lang="ru-RU"/>
            </a:p>
          </p:txBody>
        </p:sp>
        <p:sp>
          <p:nvSpPr>
            <p:cNvPr id="28" name="Rectangle 14"/>
            <p:cNvSpPr/>
            <p:nvPr/>
          </p:nvSpPr>
          <p:spPr>
            <a:xfrm>
              <a:off x="0" y="2305050"/>
              <a:ext cx="3733800" cy="76200"/>
            </a:xfrm>
            <a:prstGeom prst="rect">
              <a:avLst/>
            </a:prstGeom>
          </p:spPr>
          <p:style>
            <a:lnRef idx="1">
              <a:schemeClr val="accent5"/>
            </a:lnRef>
            <a:fillRef idx="3">
              <a:schemeClr val="accent5"/>
            </a:fillRef>
            <a:effectRef idx="3">
              <a:schemeClr val="accent5"/>
            </a:effectRef>
            <a:fontRef idx="minor">
              <a:schemeClr val="lt1"/>
            </a:fontRef>
          </p:style>
          <p:txBody>
            <a:bodyPr anchor="ctr"/>
            <a:lstStyle>
              <a:extLst/>
            </a:lstStyle>
            <a:p>
              <a:pPr algn="ctr"/>
              <a:endParaRPr kumimoji="0" lang="ru-RU"/>
            </a:p>
          </p:txBody>
        </p:sp>
        <p:sp>
          <p:nvSpPr>
            <p:cNvPr id="4" name="Rectangle 14"/>
            <p:cNvSpPr/>
            <p:nvPr/>
          </p:nvSpPr>
          <p:spPr>
            <a:xfrm>
              <a:off x="0" y="2228850"/>
              <a:ext cx="3733800" cy="76200"/>
            </a:xfrm>
            <a:prstGeom prst="rect">
              <a:avLst/>
            </a:prstGeom>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kumimoji="0" lang="ru-RU"/>
            </a:p>
          </p:txBody>
        </p:sp>
        <p:sp>
          <p:nvSpPr>
            <p:cNvPr id="12" name="Rectangle 14"/>
            <p:cNvSpPr/>
            <p:nvPr/>
          </p:nvSpPr>
          <p:spPr>
            <a:xfrm>
              <a:off x="0" y="2152650"/>
              <a:ext cx="3733800" cy="76200"/>
            </a:xfrm>
            <a:prstGeom prst="rect">
              <a:avLst/>
            </a:prstGeom>
          </p:spPr>
          <p:style>
            <a:lnRef idx="1">
              <a:schemeClr val="accent3"/>
            </a:lnRef>
            <a:fillRef idx="3">
              <a:schemeClr val="accent3"/>
            </a:fillRef>
            <a:effectRef idx="3">
              <a:schemeClr val="accent3"/>
            </a:effectRef>
            <a:fontRef idx="minor">
              <a:schemeClr val="lt1"/>
            </a:fontRef>
          </p:style>
          <p:txBody>
            <a:bodyPr anchor="ctr"/>
            <a:lstStyle>
              <a:extLst/>
            </a:lstStyle>
            <a:p>
              <a:pPr algn="ctr"/>
              <a:endParaRPr kumimoji="0" lang="ru-RU"/>
            </a:p>
          </p:txBody>
        </p:sp>
        <p:sp>
          <p:nvSpPr>
            <p:cNvPr id="9" name="Rectangle 14"/>
            <p:cNvSpPr/>
            <p:nvPr/>
          </p:nvSpPr>
          <p:spPr>
            <a:xfrm>
              <a:off x="0" y="2076450"/>
              <a:ext cx="3733800" cy="76200"/>
            </a:xfrm>
            <a:prstGeom prst="rect">
              <a:avLst/>
            </a:prstGeom>
          </p:spPr>
          <p:style>
            <a:lnRef idx="1">
              <a:schemeClr val="accent2"/>
            </a:lnRef>
            <a:fillRef idx="3">
              <a:schemeClr val="accent2"/>
            </a:fillRef>
            <a:effectRef idx="3">
              <a:schemeClr val="accent2"/>
            </a:effectRef>
            <a:fontRef idx="minor">
              <a:schemeClr val="lt1"/>
            </a:fontRef>
          </p:style>
          <p:txBody>
            <a:bodyPr anchor="ctr"/>
            <a:lstStyle>
              <a:extLst/>
            </a:lstStyle>
            <a:p>
              <a:pPr algn="ctr"/>
              <a:endParaRPr kumimoji="0" lang="ru-RU"/>
            </a:p>
          </p:txBody>
        </p:sp>
        <p:sp>
          <p:nvSpPr>
            <p:cNvPr id="11" name="Rectangle 14"/>
            <p:cNvSpPr/>
            <p:nvPr/>
          </p:nvSpPr>
          <p:spPr>
            <a:xfrm>
              <a:off x="0" y="2000250"/>
              <a:ext cx="373380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sp>
          <p:nvSpPr>
            <p:cNvPr id="31" name="Rectangle 14"/>
            <p:cNvSpPr/>
            <p:nvPr/>
          </p:nvSpPr>
          <p:spPr>
            <a:xfrm>
              <a:off x="0" y="2457450"/>
              <a:ext cx="373380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grpSp>
      <p:grpSp>
        <p:nvGrpSpPr>
          <p:cNvPr id="6" name="Group 35"/>
          <p:cNvGrpSpPr/>
          <p:nvPr/>
        </p:nvGrpSpPr>
        <p:grpSpPr>
          <a:xfrm>
            <a:off x="8584055" y="2000250"/>
            <a:ext cx="552450" cy="542925"/>
            <a:chOff x="8667750" y="2000250"/>
            <a:chExt cx="476250" cy="542925"/>
          </a:xfrm>
        </p:grpSpPr>
        <p:sp>
          <p:nvSpPr>
            <p:cNvPr id="13" name="Rectangle 14"/>
            <p:cNvSpPr/>
            <p:nvPr/>
          </p:nvSpPr>
          <p:spPr>
            <a:xfrm>
              <a:off x="8667750" y="2381250"/>
              <a:ext cx="476250" cy="76200"/>
            </a:xfrm>
            <a:prstGeom prst="rect">
              <a:avLst/>
            </a:prstGeom>
          </p:spPr>
          <p:style>
            <a:lnRef idx="1">
              <a:schemeClr val="accent6"/>
            </a:lnRef>
            <a:fillRef idx="3">
              <a:schemeClr val="accent6"/>
            </a:fillRef>
            <a:effectRef idx="3">
              <a:schemeClr val="accent6"/>
            </a:effectRef>
            <a:fontRef idx="minor">
              <a:schemeClr val="lt1"/>
            </a:fontRef>
          </p:style>
          <p:txBody>
            <a:bodyPr anchor="ctr"/>
            <a:lstStyle>
              <a:extLst/>
            </a:lstStyle>
            <a:p>
              <a:pPr algn="ctr"/>
              <a:endParaRPr kumimoji="0" lang="ru-RU"/>
            </a:p>
          </p:txBody>
        </p:sp>
        <p:sp>
          <p:nvSpPr>
            <p:cNvPr id="24" name="Rectangle 14"/>
            <p:cNvSpPr/>
            <p:nvPr/>
          </p:nvSpPr>
          <p:spPr>
            <a:xfrm>
              <a:off x="8667750" y="2305050"/>
              <a:ext cx="476250" cy="76200"/>
            </a:xfrm>
            <a:prstGeom prst="rect">
              <a:avLst/>
            </a:prstGeom>
          </p:spPr>
          <p:style>
            <a:lnRef idx="1">
              <a:schemeClr val="accent5"/>
            </a:lnRef>
            <a:fillRef idx="3">
              <a:schemeClr val="accent5"/>
            </a:fillRef>
            <a:effectRef idx="3">
              <a:schemeClr val="accent5"/>
            </a:effectRef>
            <a:fontRef idx="minor">
              <a:schemeClr val="lt1"/>
            </a:fontRef>
          </p:style>
          <p:txBody>
            <a:bodyPr anchor="ctr"/>
            <a:lstStyle>
              <a:extLst/>
            </a:lstStyle>
            <a:p>
              <a:pPr algn="ctr"/>
              <a:endParaRPr kumimoji="0" lang="ru-RU"/>
            </a:p>
          </p:txBody>
        </p:sp>
        <p:sp>
          <p:nvSpPr>
            <p:cNvPr id="19" name="Rectangle 14"/>
            <p:cNvSpPr/>
            <p:nvPr/>
          </p:nvSpPr>
          <p:spPr>
            <a:xfrm>
              <a:off x="8667750" y="2228850"/>
              <a:ext cx="476250" cy="76200"/>
            </a:xfrm>
            <a:prstGeom prst="rect">
              <a:avLst/>
            </a:prstGeom>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kumimoji="0" lang="ru-RU"/>
            </a:p>
          </p:txBody>
        </p:sp>
        <p:sp>
          <p:nvSpPr>
            <p:cNvPr id="30" name="Rectangle 14"/>
            <p:cNvSpPr/>
            <p:nvPr/>
          </p:nvSpPr>
          <p:spPr>
            <a:xfrm>
              <a:off x="8667750" y="2152650"/>
              <a:ext cx="476250" cy="76200"/>
            </a:xfrm>
            <a:prstGeom prst="rect">
              <a:avLst/>
            </a:prstGeom>
          </p:spPr>
          <p:style>
            <a:lnRef idx="1">
              <a:schemeClr val="accent3"/>
            </a:lnRef>
            <a:fillRef idx="3">
              <a:schemeClr val="accent3"/>
            </a:fillRef>
            <a:effectRef idx="3">
              <a:schemeClr val="accent3"/>
            </a:effectRef>
            <a:fontRef idx="minor">
              <a:schemeClr val="lt1"/>
            </a:fontRef>
          </p:style>
          <p:txBody>
            <a:bodyPr anchor="ctr"/>
            <a:lstStyle>
              <a:extLst/>
            </a:lstStyle>
            <a:p>
              <a:pPr algn="ctr"/>
              <a:endParaRPr kumimoji="0" lang="ru-RU"/>
            </a:p>
          </p:txBody>
        </p:sp>
        <p:sp>
          <p:nvSpPr>
            <p:cNvPr id="17" name="Rectangle 14"/>
            <p:cNvSpPr/>
            <p:nvPr/>
          </p:nvSpPr>
          <p:spPr>
            <a:xfrm>
              <a:off x="8667750" y="2076450"/>
              <a:ext cx="476250" cy="76200"/>
            </a:xfrm>
            <a:prstGeom prst="rect">
              <a:avLst/>
            </a:prstGeom>
          </p:spPr>
          <p:style>
            <a:lnRef idx="1">
              <a:schemeClr val="accent2"/>
            </a:lnRef>
            <a:fillRef idx="3">
              <a:schemeClr val="accent2"/>
            </a:fillRef>
            <a:effectRef idx="3">
              <a:schemeClr val="accent2"/>
            </a:effectRef>
            <a:fontRef idx="minor">
              <a:schemeClr val="lt1"/>
            </a:fontRef>
          </p:style>
          <p:txBody>
            <a:bodyPr anchor="ctr"/>
            <a:lstStyle>
              <a:extLst/>
            </a:lstStyle>
            <a:p>
              <a:pPr algn="ctr"/>
              <a:endParaRPr kumimoji="0" lang="ru-RU"/>
            </a:p>
          </p:txBody>
        </p:sp>
        <p:sp>
          <p:nvSpPr>
            <p:cNvPr id="16" name="Rectangle 14"/>
            <p:cNvSpPr/>
            <p:nvPr/>
          </p:nvSpPr>
          <p:spPr>
            <a:xfrm>
              <a:off x="8667750" y="2000250"/>
              <a:ext cx="47625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sp>
          <p:nvSpPr>
            <p:cNvPr id="15" name="Rectangle 14"/>
            <p:cNvSpPr/>
            <p:nvPr/>
          </p:nvSpPr>
          <p:spPr>
            <a:xfrm>
              <a:off x="8667750" y="2466975"/>
              <a:ext cx="47625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grpSp>
      <p:sp>
        <p:nvSpPr>
          <p:cNvPr id="23" name="Oval 28"/>
          <p:cNvSpPr/>
          <p:nvPr/>
        </p:nvSpPr>
        <p:spPr>
          <a:xfrm>
            <a:off x="8572500" y="6324600"/>
            <a:ext cx="152400" cy="152400"/>
          </a:xfrm>
          <a:prstGeom prst="ellipse">
            <a:avLst/>
          </a:prstGeom>
          <a:effectLst/>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kumimoji="0" lang="ru-RU"/>
          </a:p>
        </p:txBody>
      </p:sp>
    </p:spTree>
  </p:cSld>
  <p:clrMap bg1="dk1" tx1="lt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Lst>
  <p:transition>
    <p:fade/>
  </p:transition>
  <p:timing>
    <p:tnLst>
      <p:par>
        <p:cTn id="1" dur="indefinite" restart="never" nodeType="tmRoot"/>
      </p:par>
    </p:tnLst>
  </p:timing>
  <p:txStyles>
    <p:titleStyle>
      <a:lvl1pPr algn="l" rtl="0" eaLnBrk="1" latinLnBrk="0" hangingPunct="1">
        <a:spcBef>
          <a:spcPct val="0"/>
        </a:spcBef>
        <a:buNone/>
        <a:defRPr kumimoji="0" lang="ru-RU" sz="3600">
          <a:solidFill>
            <a:schemeClr val="tx1"/>
          </a:solidFill>
          <a:latin typeface="+mj-lt"/>
          <a:ea typeface="+mj-ea"/>
          <a:cs typeface="+mj-cs"/>
        </a:defRPr>
      </a:lvl1pPr>
      <a:lvl2pPr eaLnBrk="1" latinLnBrk="0" hangingPunct="1">
        <a:defRPr kumimoji="0" lang="ru-RU">
          <a:solidFill>
            <a:schemeClr val="tx2"/>
          </a:solidFill>
        </a:defRPr>
      </a:lvl2pPr>
      <a:lvl3pPr eaLnBrk="1" latinLnBrk="0" hangingPunct="1">
        <a:defRPr kumimoji="0" lang="ru-RU">
          <a:solidFill>
            <a:schemeClr val="tx2"/>
          </a:solidFill>
        </a:defRPr>
      </a:lvl3pPr>
      <a:lvl4pPr eaLnBrk="1" latinLnBrk="0" hangingPunct="1">
        <a:defRPr kumimoji="0" lang="ru-RU">
          <a:solidFill>
            <a:schemeClr val="tx2"/>
          </a:solidFill>
        </a:defRPr>
      </a:lvl4pPr>
      <a:lvl5pPr eaLnBrk="1" latinLnBrk="0" hangingPunct="1">
        <a:defRPr kumimoji="0" lang="ru-RU">
          <a:solidFill>
            <a:schemeClr val="tx2"/>
          </a:solidFill>
        </a:defRPr>
      </a:lvl5pPr>
      <a:lvl6pPr eaLnBrk="1" latinLnBrk="0" hangingPunct="1">
        <a:defRPr kumimoji="0" lang="ru-RU">
          <a:solidFill>
            <a:schemeClr val="tx2"/>
          </a:solidFill>
        </a:defRPr>
      </a:lvl6pPr>
      <a:lvl7pPr eaLnBrk="1" latinLnBrk="0" hangingPunct="1">
        <a:defRPr kumimoji="0" lang="ru-RU">
          <a:solidFill>
            <a:schemeClr val="tx2"/>
          </a:solidFill>
        </a:defRPr>
      </a:lvl7pPr>
      <a:lvl8pPr eaLnBrk="1" latinLnBrk="0" hangingPunct="1">
        <a:defRPr kumimoji="0" lang="ru-RU">
          <a:solidFill>
            <a:schemeClr val="tx2"/>
          </a:solidFill>
        </a:defRPr>
      </a:lvl8pPr>
      <a:lvl9pPr eaLnBrk="1" latinLnBrk="0" hangingPunct="1">
        <a:defRPr kumimoji="0" lang="ru-RU">
          <a:solidFill>
            <a:schemeClr val="tx2"/>
          </a:solidFill>
        </a:defRPr>
      </a:lvl9pPr>
      <a:extLst/>
    </p:titleStyle>
    <p:bodyStyle>
      <a:lvl1pPr marL="342900" indent="-342900" algn="l" rtl="0" eaLnBrk="1" latinLnBrk="0" hangingPunct="1">
        <a:spcBef>
          <a:spcPct val="20000"/>
        </a:spcBef>
        <a:buChar char="•"/>
        <a:defRPr kumimoji="0" lang="ru-RU" sz="2000">
          <a:solidFill>
            <a:schemeClr val="tx1"/>
          </a:solidFill>
          <a:latin typeface="+mn-lt"/>
          <a:ea typeface="+mn-ea"/>
          <a:cs typeface="+mn-cs"/>
        </a:defRPr>
      </a:lvl1pPr>
      <a:lvl2pPr marL="742950" indent="-285750" algn="l" rtl="0" eaLnBrk="1" latinLnBrk="0" hangingPunct="1">
        <a:spcBef>
          <a:spcPct val="20000"/>
        </a:spcBef>
        <a:buChar char="–"/>
        <a:defRPr kumimoji="0" lang="ru-RU" sz="2000">
          <a:solidFill>
            <a:schemeClr val="tx1"/>
          </a:solidFill>
          <a:latin typeface="+mn-lt"/>
          <a:ea typeface="+mn-ea"/>
          <a:cs typeface="+mn-cs"/>
        </a:defRPr>
      </a:lvl2pPr>
      <a:lvl3pPr marL="1143000" indent="-228600" algn="l" rtl="0" eaLnBrk="1" latinLnBrk="0" hangingPunct="1">
        <a:spcBef>
          <a:spcPct val="20000"/>
        </a:spcBef>
        <a:buChar char="•"/>
        <a:defRPr kumimoji="0" lang="ru-RU" sz="2000">
          <a:solidFill>
            <a:schemeClr val="tx1"/>
          </a:solidFill>
          <a:latin typeface="+mn-lt"/>
          <a:ea typeface="+mn-ea"/>
          <a:cs typeface="+mn-cs"/>
        </a:defRPr>
      </a:lvl3pPr>
      <a:lvl4pPr marL="1600200" indent="-228600" algn="l" rtl="0" eaLnBrk="1" latinLnBrk="0" hangingPunct="1">
        <a:spcBef>
          <a:spcPct val="20000"/>
        </a:spcBef>
        <a:buChar char="–"/>
        <a:defRPr kumimoji="0" lang="ru-RU" sz="2000">
          <a:solidFill>
            <a:schemeClr val="tx1"/>
          </a:solidFill>
          <a:latin typeface="+mn-lt"/>
          <a:ea typeface="+mn-ea"/>
          <a:cs typeface="+mn-cs"/>
        </a:defRPr>
      </a:lvl4pPr>
      <a:lvl5pPr marL="2057400" indent="-228600" algn="l" rtl="0" eaLnBrk="1" latinLnBrk="0" hangingPunct="1">
        <a:spcBef>
          <a:spcPct val="20000"/>
        </a:spcBef>
        <a:buChar char="»"/>
        <a:defRPr kumimoji="0" lang="ru-RU" sz="2000">
          <a:solidFill>
            <a:schemeClr val="tx1"/>
          </a:solidFill>
          <a:latin typeface="+mn-lt"/>
          <a:ea typeface="+mn-ea"/>
          <a:cs typeface="+mn-cs"/>
        </a:defRPr>
      </a:lvl5pPr>
      <a:lvl6pPr marL="2514600" indent="-228600" algn="l" rtl="0" eaLnBrk="1" latinLnBrk="0" hangingPunct="1">
        <a:spcBef>
          <a:spcPct val="20000"/>
        </a:spcBef>
        <a:buChar char="•"/>
        <a:defRPr kumimoji="0" lang="ru-RU" sz="2000">
          <a:solidFill>
            <a:schemeClr val="tx1"/>
          </a:solidFill>
          <a:latin typeface="+mn-lt"/>
          <a:ea typeface="+mn-ea"/>
          <a:cs typeface="+mn-cs"/>
        </a:defRPr>
      </a:lvl6pPr>
      <a:lvl7pPr marL="2971800" indent="-228600" algn="l" rtl="0" eaLnBrk="1" latinLnBrk="0" hangingPunct="1">
        <a:spcBef>
          <a:spcPct val="20000"/>
        </a:spcBef>
        <a:buChar char="•"/>
        <a:defRPr kumimoji="0" lang="ru-RU" sz="2000">
          <a:solidFill>
            <a:schemeClr val="tx1"/>
          </a:solidFill>
          <a:latin typeface="+mn-lt"/>
          <a:ea typeface="+mn-ea"/>
          <a:cs typeface="+mn-cs"/>
        </a:defRPr>
      </a:lvl7pPr>
      <a:lvl8pPr marL="3429000" indent="-228600" algn="l" rtl="0" eaLnBrk="1" latinLnBrk="0" hangingPunct="1">
        <a:spcBef>
          <a:spcPct val="20000"/>
        </a:spcBef>
        <a:buChar char="•"/>
        <a:defRPr kumimoji="0" lang="ru-RU" sz="2000">
          <a:solidFill>
            <a:schemeClr val="tx1"/>
          </a:solidFill>
          <a:latin typeface="+mn-lt"/>
          <a:ea typeface="+mn-ea"/>
          <a:cs typeface="+mn-cs"/>
        </a:defRPr>
      </a:lvl8pPr>
      <a:lvl9pPr marL="3886200" indent="-228600" algn="l" rtl="0" eaLnBrk="1" latinLnBrk="0" hangingPunct="1">
        <a:spcBef>
          <a:spcPct val="20000"/>
        </a:spcBef>
        <a:buChar char="•"/>
        <a:defRPr kumimoji="0" lang="ru-RU" sz="2000">
          <a:solidFill>
            <a:schemeClr val="tx1"/>
          </a:solidFill>
          <a:latin typeface="+mn-lt"/>
          <a:ea typeface="+mn-ea"/>
          <a:cs typeface="+mn-cs"/>
        </a:defRPr>
      </a:lvl9pPr>
      <a:extLst/>
    </p:bodyStyle>
    <p:otherStyle>
      <a:lvl1pPr marL="0" algn="l" rtl="0" eaLnBrk="1" latinLnBrk="0" hangingPunct="1">
        <a:defRPr kumimoji="0" lang="ru-RU">
          <a:solidFill>
            <a:schemeClr val="tx1"/>
          </a:solidFill>
          <a:latin typeface="+mn-lt"/>
          <a:ea typeface="+mn-ea"/>
          <a:cs typeface="+mn-cs"/>
        </a:defRPr>
      </a:lvl1pPr>
      <a:lvl2pPr marL="457200" algn="l" rtl="0" eaLnBrk="1" latinLnBrk="0" hangingPunct="1">
        <a:defRPr kumimoji="0" lang="ru-RU">
          <a:solidFill>
            <a:schemeClr val="tx1"/>
          </a:solidFill>
          <a:latin typeface="+mn-lt"/>
          <a:ea typeface="+mn-ea"/>
          <a:cs typeface="+mn-cs"/>
        </a:defRPr>
      </a:lvl2pPr>
      <a:lvl3pPr marL="914400" algn="l" rtl="0" eaLnBrk="1" latinLnBrk="0" hangingPunct="1">
        <a:defRPr kumimoji="0" lang="ru-RU">
          <a:solidFill>
            <a:schemeClr val="tx1"/>
          </a:solidFill>
          <a:latin typeface="+mn-lt"/>
          <a:ea typeface="+mn-ea"/>
          <a:cs typeface="+mn-cs"/>
        </a:defRPr>
      </a:lvl3pPr>
      <a:lvl4pPr marL="1371600" algn="l" rtl="0" eaLnBrk="1" latinLnBrk="0" hangingPunct="1">
        <a:defRPr kumimoji="0" lang="ru-RU">
          <a:solidFill>
            <a:schemeClr val="tx1"/>
          </a:solidFill>
          <a:latin typeface="+mn-lt"/>
          <a:ea typeface="+mn-ea"/>
          <a:cs typeface="+mn-cs"/>
        </a:defRPr>
      </a:lvl4pPr>
      <a:lvl5pPr marL="1828800" algn="l" rtl="0" eaLnBrk="1" latinLnBrk="0" hangingPunct="1">
        <a:defRPr kumimoji="0" lang="ru-RU">
          <a:solidFill>
            <a:schemeClr val="tx1"/>
          </a:solidFill>
          <a:latin typeface="+mn-lt"/>
          <a:ea typeface="+mn-ea"/>
          <a:cs typeface="+mn-cs"/>
        </a:defRPr>
      </a:lvl5pPr>
      <a:lvl6pPr marL="2286000" algn="l" rtl="0" eaLnBrk="1" latinLnBrk="0" hangingPunct="1">
        <a:defRPr kumimoji="0" lang="ru-RU">
          <a:solidFill>
            <a:schemeClr val="tx1"/>
          </a:solidFill>
          <a:latin typeface="+mn-lt"/>
          <a:ea typeface="+mn-ea"/>
          <a:cs typeface="+mn-cs"/>
        </a:defRPr>
      </a:lvl6pPr>
      <a:lvl7pPr marL="2743200" algn="l" rtl="0" eaLnBrk="1" latinLnBrk="0" hangingPunct="1">
        <a:defRPr kumimoji="0" lang="ru-RU">
          <a:solidFill>
            <a:schemeClr val="tx1"/>
          </a:solidFill>
          <a:latin typeface="+mn-lt"/>
          <a:ea typeface="+mn-ea"/>
          <a:cs typeface="+mn-cs"/>
        </a:defRPr>
      </a:lvl7pPr>
      <a:lvl8pPr marL="3200400" algn="l" rtl="0" eaLnBrk="1" latinLnBrk="0" hangingPunct="1">
        <a:defRPr kumimoji="0" lang="ru-RU">
          <a:solidFill>
            <a:schemeClr val="tx1"/>
          </a:solidFill>
          <a:latin typeface="+mn-lt"/>
          <a:ea typeface="+mn-ea"/>
          <a:cs typeface="+mn-cs"/>
        </a:defRPr>
      </a:lvl8pPr>
      <a:lvl9pPr marL="3657600" algn="l" rtl="0" eaLnBrk="1" latinLnBrk="0" hangingPunct="1">
        <a:defRPr kumimoji="0" lang="ru-RU">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10"/>
          <p:cNvGrpSpPr/>
          <p:nvPr/>
        </p:nvGrpSpPr>
        <p:grpSpPr>
          <a:xfrm>
            <a:off x="0" y="0"/>
            <a:ext cx="9144000" cy="6858000"/>
            <a:chOff x="0" y="0"/>
            <a:chExt cx="9144000" cy="6858000"/>
          </a:xfrm>
        </p:grpSpPr>
        <p:sp>
          <p:nvSpPr>
            <p:cNvPr id="16" name="Rectangle 15"/>
            <p:cNvSpPr/>
            <p:nvPr/>
          </p:nvSpPr>
          <p:spPr>
            <a:xfrm>
              <a:off x="0" y="0"/>
              <a:ext cx="9144000" cy="6858000"/>
            </a:xfrm>
            <a:prstGeom prst="rect">
              <a:avLst/>
            </a:prstGeom>
            <a:solidFill>
              <a:schemeClr val="accent6">
                <a:shade val="1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Rectangle 12"/>
            <p:cNvPicPr>
              <a:picLocks noChangeAspect="1"/>
            </p:cNvPicPr>
            <p:nvPr/>
          </p:nvPicPr>
          <p:blipFill>
            <a:blip r:embed="rId11" cstate="print"/>
            <a:stretch>
              <a:fillRect/>
            </a:stretch>
          </p:blipFill>
          <p:spPr>
            <a:xfrm>
              <a:off x="0" y="228600"/>
              <a:ext cx="9144000" cy="6400800"/>
            </a:xfrm>
            <a:prstGeom prst="rect">
              <a:avLst/>
            </a:prstGeom>
            <a:noFill/>
            <a:ln>
              <a:noFill/>
            </a:ln>
          </p:spPr>
        </p:pic>
        <p:sp>
          <p:nvSpPr>
            <p:cNvPr id="14" name="Rectangle 13"/>
            <p:cNvSpPr/>
            <p:nvPr/>
          </p:nvSpPr>
          <p:spPr>
            <a:xfrm>
              <a:off x="0" y="228600"/>
              <a:ext cx="9144000" cy="6400800"/>
            </a:xfrm>
            <a:prstGeom prst="rect">
              <a:avLst/>
            </a:prstGeom>
            <a:solidFill>
              <a:schemeClr val="accent2">
                <a:shade val="50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1371601"/>
              <a:ext cx="9144000" cy="5057775"/>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457200" y="227013"/>
            <a:ext cx="8229600" cy="1143000"/>
          </a:xfrm>
          <a:prstGeom prst="rect">
            <a:avLst/>
          </a:prstGeom>
        </p:spPr>
        <p:txBody>
          <a:bodyPr vert="horz" rtlCol="0" anchor="b" anchorCtr="0">
            <a:normAutofit/>
          </a:bodyPr>
          <a:lstStyle/>
          <a:p>
            <a:r>
              <a:rPr lang="ru-RU" smtClean="0"/>
              <a:t>Образец заголовка</a:t>
            </a:r>
            <a:endParaRPr lang="en-US"/>
          </a:p>
        </p:txBody>
      </p:sp>
      <p:sp>
        <p:nvSpPr>
          <p:cNvPr id="3" name="Text Placeholder 2"/>
          <p:cNvSpPr>
            <a:spLocks noGrp="1"/>
          </p:cNvSpPr>
          <p:nvPr>
            <p:ph type="body" idx="1"/>
          </p:nvPr>
        </p:nvSpPr>
        <p:spPr>
          <a:xfrm>
            <a:off x="457200" y="1514476"/>
            <a:ext cx="8229600" cy="4611688"/>
          </a:xfrm>
          <a:prstGeom prst="rect">
            <a:avLst/>
          </a:prstGeom>
        </p:spPr>
        <p:txBody>
          <a:bodyPr vert="horz"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457200" y="6392636"/>
            <a:ext cx="2133600" cy="365125"/>
          </a:xfrm>
          <a:prstGeom prst="rect">
            <a:avLst/>
          </a:prstGeom>
        </p:spPr>
        <p:txBody>
          <a:bodyPr vert="horz" rtlCol="0" anchor="ctr"/>
          <a:lstStyle>
            <a:lvl1pPr algn="l">
              <a:defRPr sz="1200">
                <a:solidFill>
                  <a:schemeClr val="bg1"/>
                </a:solidFill>
              </a:defRPr>
            </a:lvl1pPr>
          </a:lstStyle>
          <a:p>
            <a:fld id="{91934A75-8E52-44F7-BD7A-23DAF00B0024}" type="datetimeFigureOut">
              <a:rPr lang="ru-RU" smtClean="0"/>
              <a:pPr/>
              <a:t>11.07.2016</a:t>
            </a:fld>
            <a:endParaRPr lang="ru-RU"/>
          </a:p>
        </p:txBody>
      </p:sp>
      <p:sp>
        <p:nvSpPr>
          <p:cNvPr id="5" name="Footer Placeholder 4"/>
          <p:cNvSpPr>
            <a:spLocks noGrp="1"/>
          </p:cNvSpPr>
          <p:nvPr>
            <p:ph type="ftr" sz="quarter" idx="3"/>
          </p:nvPr>
        </p:nvSpPr>
        <p:spPr>
          <a:xfrm>
            <a:off x="3124200" y="6392636"/>
            <a:ext cx="2895600" cy="365125"/>
          </a:xfrm>
          <a:prstGeom prst="rect">
            <a:avLst/>
          </a:prstGeom>
        </p:spPr>
        <p:txBody>
          <a:bodyPr vert="horz" rtlCol="0" anchor="ctr"/>
          <a:lstStyle>
            <a:lvl1pPr algn="ctr">
              <a:defRPr sz="1200">
                <a:solidFill>
                  <a:schemeClr val="bg1"/>
                </a:solidFill>
              </a:defRPr>
            </a:lvl1pPr>
          </a:lstStyle>
          <a:p>
            <a:endParaRPr lang="ru-RU"/>
          </a:p>
        </p:txBody>
      </p:sp>
      <p:sp>
        <p:nvSpPr>
          <p:cNvPr id="6" name="Slide Number Placeholder 5"/>
          <p:cNvSpPr>
            <a:spLocks noGrp="1"/>
          </p:cNvSpPr>
          <p:nvPr>
            <p:ph type="sldNum" sz="quarter" idx="4"/>
          </p:nvPr>
        </p:nvSpPr>
        <p:spPr>
          <a:xfrm>
            <a:off x="6553200" y="6392636"/>
            <a:ext cx="2133600" cy="365125"/>
          </a:xfrm>
          <a:prstGeom prst="rect">
            <a:avLst/>
          </a:prstGeom>
        </p:spPr>
        <p:txBody>
          <a:bodyPr vert="horz" rtlCol="0" anchor="ctr"/>
          <a:lstStyle>
            <a:lvl1pPr algn="r">
              <a:defRPr sz="1200">
                <a:solidFill>
                  <a:schemeClr val="bg1"/>
                </a:solidFill>
              </a:defRPr>
            </a:lvl1pPr>
          </a:lstStyle>
          <a:p>
            <a:fld id="{D33657E8-550F-40FC-B610-F1A504C3291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Lst>
  <p:transition>
    <p:fade/>
  </p:transition>
  <p:timing>
    <p:tnLst>
      <p:par>
        <p:cTn id="1" dur="indefinite" restart="never" nodeType="tmRoot"/>
      </p:par>
    </p:tnLst>
  </p:timing>
  <p:txStyles>
    <p:titleStyle>
      <a:lvl1pPr algn="l" rtl="0" eaLnBrk="1" latinLnBrk="0" hangingPunct="1">
        <a:spcBef>
          <a:spcPct val="0"/>
        </a:spcBef>
        <a:buNone/>
        <a:defRPr sz="3600" kern="1200" cap="all" baseline="0">
          <a:solidFill>
            <a:schemeClr val="bg1"/>
          </a:solidFill>
          <a:effectLst>
            <a:outerShdw blurRad="254000" algn="tl" rotWithShape="0">
              <a:srgbClr val="000000">
                <a:alpha val="43137"/>
              </a:srgbClr>
            </a:outerShdw>
          </a:effectLst>
          <a:latin typeface="+mj-lt"/>
          <a:ea typeface="+mj-ea"/>
          <a:cs typeface="+mj-cs"/>
        </a:defRPr>
      </a:lvl1pPr>
    </p:titleStyle>
    <p:bodyStyle>
      <a:lvl1pPr marL="342900" indent="-342900" algn="l" rtl="0" eaLnBrk="1" latinLnBrk="0" hangingPunct="1">
        <a:spcBef>
          <a:spcPct val="20000"/>
        </a:spcBef>
        <a:buFont typeface="Arial"/>
        <a:buChar char="•"/>
        <a:defRPr sz="2800" kern="1200">
          <a:solidFill>
            <a:schemeClr val="accent6">
              <a:shade val="10000"/>
            </a:schemeClr>
          </a:solidFill>
          <a:latin typeface="+mj-lt"/>
          <a:ea typeface="+mn-ea"/>
          <a:cs typeface="+mn-cs"/>
        </a:defRPr>
      </a:lvl1pPr>
      <a:lvl2pPr marL="742950" indent="-285750" algn="l" rtl="0" eaLnBrk="1" latinLnBrk="0" hangingPunct="1">
        <a:spcBef>
          <a:spcPct val="20000"/>
        </a:spcBef>
        <a:buFont typeface="Arial"/>
        <a:buChar char="–"/>
        <a:defRPr sz="2400" kern="1200">
          <a:solidFill>
            <a:schemeClr val="accent6">
              <a:shade val="10000"/>
            </a:schemeClr>
          </a:solidFill>
          <a:latin typeface="+mj-lt"/>
          <a:ea typeface="+mn-ea"/>
          <a:cs typeface="+mn-cs"/>
        </a:defRPr>
      </a:lvl2pPr>
      <a:lvl3pPr marL="1143000" indent="-228600" algn="l" rtl="0" eaLnBrk="1" latinLnBrk="0" hangingPunct="1">
        <a:spcBef>
          <a:spcPct val="20000"/>
        </a:spcBef>
        <a:buFont typeface="Arial"/>
        <a:buChar char="•"/>
        <a:defRPr sz="2000" kern="1200">
          <a:solidFill>
            <a:schemeClr val="accent6">
              <a:shade val="10000"/>
            </a:schemeClr>
          </a:solidFill>
          <a:latin typeface="+mj-lt"/>
          <a:ea typeface="+mn-ea"/>
          <a:cs typeface="+mn-cs"/>
        </a:defRPr>
      </a:lvl3pPr>
      <a:lvl4pPr marL="1600200" indent="-228600" algn="l" rtl="0" eaLnBrk="1" latinLnBrk="0" hangingPunct="1">
        <a:spcBef>
          <a:spcPct val="20000"/>
        </a:spcBef>
        <a:buFont typeface="Arial"/>
        <a:buChar char="–"/>
        <a:defRPr sz="1800" kern="1200">
          <a:solidFill>
            <a:schemeClr val="accent6">
              <a:shade val="10000"/>
            </a:schemeClr>
          </a:solidFill>
          <a:latin typeface="+mj-lt"/>
          <a:ea typeface="+mn-ea"/>
          <a:cs typeface="+mn-cs"/>
        </a:defRPr>
      </a:lvl4pPr>
      <a:lvl5pPr marL="2057400" indent="-228600" algn="l" rtl="0" eaLnBrk="1" latinLnBrk="0" hangingPunct="1">
        <a:spcBef>
          <a:spcPct val="20000"/>
        </a:spcBef>
        <a:buFont typeface="Arial"/>
        <a:buChar char="»"/>
        <a:defRPr sz="1800" kern="1200">
          <a:solidFill>
            <a:schemeClr val="accent6">
              <a:shade val="10000"/>
            </a:schemeClr>
          </a:solidFill>
          <a:latin typeface="+mj-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 xmlns:a14="http://schemas.microsoft.com/office/drawing/2010/main"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095C7EFB-F6E0-44EA-9FF6-560D5EB92B03}" type="datetimeFigureOut">
              <a:rPr lang="ru-RU" smtClean="0"/>
              <a:pPr/>
              <a:t>11.07.2016</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E806A343-5A38-4833-AF84-4227E09A65F1}" type="slidenum">
              <a:rPr lang="ru-RU" smtClean="0"/>
              <a:pPr/>
              <a:t>‹#›</a:t>
            </a:fld>
            <a:endParaRPr lang="ru-RU"/>
          </a:p>
        </p:txBody>
      </p:sp>
    </p:spTree>
    <p:extLst>
      <p:ext uri="{BB962C8B-B14F-4D97-AF65-F5344CB8AC3E}">
        <p14:creationId xmlns=""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a14="http://schemas.microsoft.com/office/drawing/2010/main" xmlns=""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87755153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a14="http://schemas.microsoft.com/office/drawing/2010/main" xmlns=""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87755153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1828800" y="1066800"/>
            <a:ext cx="6629400" cy="838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b" anchorCtr="0" compatLnSpc="1">
            <a:prstTxWarp prst="textNoShape">
              <a:avLst/>
            </a:prstTxWarp>
          </a:bodyPr>
          <a:lstStyle/>
          <a:p>
            <a:pPr lvl="0"/>
            <a:r>
              <a:rPr lang="ru-RU" smtClean="0"/>
              <a:t>Образец заголовка</a:t>
            </a:r>
          </a:p>
        </p:txBody>
      </p:sp>
      <p:sp>
        <p:nvSpPr>
          <p:cNvPr id="1031" name="Rectangle 7"/>
          <p:cNvSpPr>
            <a:spLocks noGrp="1" noChangeArrowheads="1"/>
          </p:cNvSpPr>
          <p:nvPr>
            <p:ph type="body" idx="1"/>
          </p:nvPr>
        </p:nvSpPr>
        <p:spPr bwMode="auto">
          <a:xfrm>
            <a:off x="2133600" y="2057400"/>
            <a:ext cx="6324600" cy="3962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35" name="Rectangle 11"/>
          <p:cNvSpPr>
            <a:spLocks noGrp="1" noChangeArrowheads="1"/>
          </p:cNvSpPr>
          <p:nvPr>
            <p:ph type="dt" sz="quarter" idx="2"/>
          </p:nvPr>
        </p:nvSpPr>
        <p:spPr bwMode="auto">
          <a:xfrm>
            <a:off x="1828800" y="6248400"/>
            <a:ext cx="19050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defRPr sz="1200">
                <a:latin typeface="+mn-lt"/>
              </a:defRPr>
            </a:lvl1pPr>
          </a:lstStyle>
          <a:p>
            <a:fld id="{91934A75-8E52-44F7-BD7A-23DAF00B0024}" type="datetimeFigureOut">
              <a:rPr lang="ru-RU" smtClean="0"/>
              <a:pPr/>
              <a:t>11.07.2016</a:t>
            </a:fld>
            <a:endParaRPr lang="ru-RU"/>
          </a:p>
        </p:txBody>
      </p:sp>
      <p:sp>
        <p:nvSpPr>
          <p:cNvPr id="1036" name="Rectangle 12"/>
          <p:cNvSpPr>
            <a:spLocks noGrp="1" noChangeArrowheads="1"/>
          </p:cNvSpPr>
          <p:nvPr>
            <p:ph type="ftr" sz="quarter" idx="3"/>
          </p:nvPr>
        </p:nvSpPr>
        <p:spPr bwMode="auto">
          <a:xfrm>
            <a:off x="3886200" y="6248400"/>
            <a:ext cx="30480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ctr">
              <a:defRPr sz="1200">
                <a:latin typeface="+mn-lt"/>
              </a:defRPr>
            </a:lvl1pPr>
          </a:lstStyle>
          <a:p>
            <a:endParaRPr lang="ru-RU"/>
          </a:p>
        </p:txBody>
      </p:sp>
      <p:sp>
        <p:nvSpPr>
          <p:cNvPr id="1037" name="Rectangle 13"/>
          <p:cNvSpPr>
            <a:spLocks noGrp="1" noChangeArrowheads="1"/>
          </p:cNvSpPr>
          <p:nvPr>
            <p:ph type="sldNum" sz="quarter" idx="4"/>
          </p:nvPr>
        </p:nvSpPr>
        <p:spPr bwMode="auto">
          <a:xfrm>
            <a:off x="7086600" y="6248400"/>
            <a:ext cx="19050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r">
              <a:defRPr sz="1200">
                <a:latin typeface="+mn-lt"/>
              </a:defRPr>
            </a:lvl1pPr>
          </a:lstStyle>
          <a:p>
            <a:fld id="{D33657E8-550F-40FC-B610-F1A504C3291E}" type="slidenum">
              <a:rPr lang="ru-RU" smtClean="0"/>
              <a:pPr/>
              <a:t>‹#›</a:t>
            </a:fld>
            <a:endParaRPr lang="ru-RU"/>
          </a:p>
        </p:txBody>
      </p:sp>
    </p:spTree>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spd="med">
    <p:fade/>
  </p:transition>
  <p:timing>
    <p:tnLst>
      <p:par>
        <p:cTn id="1" dur="indefinite" restart="never" nodeType="tmRoot"/>
      </p:par>
    </p:tnLst>
  </p:timing>
  <p:txStyles>
    <p:title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Trebuchet MS" pitchFamily="34" charset="0"/>
        </a:defRPr>
      </a:lvl2pPr>
      <a:lvl3pPr algn="l" rtl="0" eaLnBrk="1" fontAlgn="base" hangingPunct="1">
        <a:spcBef>
          <a:spcPct val="0"/>
        </a:spcBef>
        <a:spcAft>
          <a:spcPct val="0"/>
        </a:spcAft>
        <a:defRPr sz="3200" b="1">
          <a:solidFill>
            <a:schemeClr val="tx1"/>
          </a:solidFill>
          <a:latin typeface="Trebuchet MS" pitchFamily="34" charset="0"/>
        </a:defRPr>
      </a:lvl3pPr>
      <a:lvl4pPr algn="l" rtl="0" eaLnBrk="1" fontAlgn="base" hangingPunct="1">
        <a:spcBef>
          <a:spcPct val="0"/>
        </a:spcBef>
        <a:spcAft>
          <a:spcPct val="0"/>
        </a:spcAft>
        <a:defRPr sz="3200" b="1">
          <a:solidFill>
            <a:schemeClr val="tx1"/>
          </a:solidFill>
          <a:latin typeface="Trebuchet MS" pitchFamily="34" charset="0"/>
        </a:defRPr>
      </a:lvl4pPr>
      <a:lvl5pPr algn="l" rtl="0" eaLnBrk="1" fontAlgn="base" hangingPunct="1">
        <a:spcBef>
          <a:spcPct val="0"/>
        </a:spcBef>
        <a:spcAft>
          <a:spcPct val="0"/>
        </a:spcAft>
        <a:defRPr sz="3200" b="1">
          <a:solidFill>
            <a:schemeClr val="tx1"/>
          </a:solidFill>
          <a:latin typeface="Trebuchet MS" pitchFamily="34" charset="0"/>
        </a:defRPr>
      </a:lvl5pPr>
      <a:lvl6pPr marL="457200" algn="l" rtl="0" eaLnBrk="1" fontAlgn="base" hangingPunct="1">
        <a:spcBef>
          <a:spcPct val="0"/>
        </a:spcBef>
        <a:spcAft>
          <a:spcPct val="0"/>
        </a:spcAft>
        <a:defRPr sz="3200" b="1">
          <a:solidFill>
            <a:schemeClr val="tx1"/>
          </a:solidFill>
          <a:latin typeface="Trebuchet MS" pitchFamily="34" charset="0"/>
        </a:defRPr>
      </a:lvl6pPr>
      <a:lvl7pPr marL="914400" algn="l" rtl="0" eaLnBrk="1" fontAlgn="base" hangingPunct="1">
        <a:spcBef>
          <a:spcPct val="0"/>
        </a:spcBef>
        <a:spcAft>
          <a:spcPct val="0"/>
        </a:spcAft>
        <a:defRPr sz="3200" b="1">
          <a:solidFill>
            <a:schemeClr val="tx1"/>
          </a:solidFill>
          <a:latin typeface="Trebuchet MS" pitchFamily="34" charset="0"/>
        </a:defRPr>
      </a:lvl7pPr>
      <a:lvl8pPr marL="1371600" algn="l" rtl="0" eaLnBrk="1" fontAlgn="base" hangingPunct="1">
        <a:spcBef>
          <a:spcPct val="0"/>
        </a:spcBef>
        <a:spcAft>
          <a:spcPct val="0"/>
        </a:spcAft>
        <a:defRPr sz="3200" b="1">
          <a:solidFill>
            <a:schemeClr val="tx1"/>
          </a:solidFill>
          <a:latin typeface="Trebuchet MS" pitchFamily="34" charset="0"/>
        </a:defRPr>
      </a:lvl8pPr>
      <a:lvl9pPr marL="1828800" algn="l" rtl="0" eaLnBrk="1" fontAlgn="base" hangingPunct="1">
        <a:spcBef>
          <a:spcPct val="0"/>
        </a:spcBef>
        <a:spcAft>
          <a:spcPct val="0"/>
        </a:spcAft>
        <a:defRPr sz="3200" b="1">
          <a:solidFill>
            <a:schemeClr val="tx1"/>
          </a:solidFill>
          <a:latin typeface="Trebuchet MS" pitchFamily="34" charset="0"/>
        </a:defRPr>
      </a:lvl9pPr>
    </p:titleStyle>
    <p:bodyStyle>
      <a:lvl1pPr marL="342900" indent="-342900" algn="l" rtl="0" eaLnBrk="1" fontAlgn="base" hangingPunct="1">
        <a:spcBef>
          <a:spcPct val="5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Garamond" pitchFamily="18" charset="0"/>
        <a:buChar char="−"/>
        <a:defRPr sz="2200">
          <a:solidFill>
            <a:schemeClr val="tx1"/>
          </a:solidFill>
          <a:latin typeface="+mn-lt"/>
        </a:defRPr>
      </a:lvl2pPr>
      <a:lvl3pPr marL="1143000" indent="-228600" algn="l" rtl="0" eaLnBrk="1" fontAlgn="base" hangingPunct="1">
        <a:spcBef>
          <a:spcPct val="20000"/>
        </a:spcBef>
        <a:spcAft>
          <a:spcPct val="0"/>
        </a:spcAft>
        <a:buClr>
          <a:schemeClr val="tx1"/>
        </a:buClr>
        <a:buChar char="•"/>
        <a:defRPr sz="2000">
          <a:solidFill>
            <a:schemeClr val="tx1"/>
          </a:solidFill>
          <a:latin typeface="+mn-lt"/>
        </a:defRPr>
      </a:lvl3pPr>
      <a:lvl4pPr marL="1600200" indent="-228600" algn="l" rtl="0" eaLnBrk="1" fontAlgn="base" hangingPunct="1">
        <a:spcBef>
          <a:spcPct val="20000"/>
        </a:spcBef>
        <a:spcAft>
          <a:spcPct val="0"/>
        </a:spcAft>
        <a:buClr>
          <a:schemeClr val="tx1"/>
        </a:buClr>
        <a:buFont typeface="Garamond" pitchFamily="18" charset="0"/>
        <a:buChar char="−"/>
        <a:defRPr>
          <a:solidFill>
            <a:schemeClr val="tx1"/>
          </a:solidFill>
          <a:latin typeface="+mn-lt"/>
        </a:defRPr>
      </a:lvl4pPr>
      <a:lvl5pPr marL="2057400" indent="-228600" algn="l" rtl="0" eaLnBrk="1" fontAlgn="base" hangingPunct="1">
        <a:spcBef>
          <a:spcPct val="20000"/>
        </a:spcBef>
        <a:spcAft>
          <a:spcPct val="0"/>
        </a:spcAft>
        <a:buClr>
          <a:schemeClr val="tx1"/>
        </a:buClr>
        <a:buChar char="•"/>
        <a:defRPr sz="1600">
          <a:solidFill>
            <a:schemeClr val="tx1"/>
          </a:solidFill>
          <a:latin typeface="+mn-lt"/>
        </a:defRPr>
      </a:lvl5pPr>
      <a:lvl6pPr marL="2514600" indent="-228600" algn="l" rtl="0" eaLnBrk="1" fontAlgn="base" hangingPunct="1">
        <a:spcBef>
          <a:spcPct val="20000"/>
        </a:spcBef>
        <a:spcAft>
          <a:spcPct val="0"/>
        </a:spcAft>
        <a:buClr>
          <a:schemeClr val="tx1"/>
        </a:buClr>
        <a:buChar char="•"/>
        <a:defRPr sz="1600">
          <a:solidFill>
            <a:schemeClr val="tx1"/>
          </a:solidFill>
          <a:latin typeface="+mn-lt"/>
        </a:defRPr>
      </a:lvl6pPr>
      <a:lvl7pPr marL="2971800" indent="-228600" algn="l" rtl="0" eaLnBrk="1" fontAlgn="base" hangingPunct="1">
        <a:spcBef>
          <a:spcPct val="20000"/>
        </a:spcBef>
        <a:spcAft>
          <a:spcPct val="0"/>
        </a:spcAft>
        <a:buClr>
          <a:schemeClr val="tx1"/>
        </a:buClr>
        <a:buChar char="•"/>
        <a:defRPr sz="1600">
          <a:solidFill>
            <a:schemeClr val="tx1"/>
          </a:solidFill>
          <a:latin typeface="+mn-lt"/>
        </a:defRPr>
      </a:lvl7pPr>
      <a:lvl8pPr marL="3429000" indent="-228600" algn="l" rtl="0" eaLnBrk="1" fontAlgn="base" hangingPunct="1">
        <a:spcBef>
          <a:spcPct val="20000"/>
        </a:spcBef>
        <a:spcAft>
          <a:spcPct val="0"/>
        </a:spcAft>
        <a:buClr>
          <a:schemeClr val="tx1"/>
        </a:buClr>
        <a:buChar char="•"/>
        <a:defRPr sz="1600">
          <a:solidFill>
            <a:schemeClr val="tx1"/>
          </a:solidFill>
          <a:latin typeface="+mn-lt"/>
        </a:defRPr>
      </a:lvl8pPr>
      <a:lvl9pPr marL="3886200" indent="-228600" algn="l" rtl="0" eaLnBrk="1" fontAlgn="base" hangingPunct="1">
        <a:spcBef>
          <a:spcPct val="20000"/>
        </a:spcBef>
        <a:spcAft>
          <a:spcPct val="0"/>
        </a:spcAft>
        <a:buClr>
          <a:schemeClr val="tx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a:videoFile r:link="rId13"/>
            <p:extLst>
              <p:ext uri="{DAA4B4D4-6D71-4841-9C94-3DE7FCFB9230}">
                <p14:media xmlns="" xmlns:p14="http://schemas.microsoft.com/office/powerpoint/2010/main" r:embed="rId14"/>
              </p:ext>
            </p:extLst>
          </p:nvPr>
        </p:nvPicPr>
        <p:blipFill rotWithShape="1">
          <a:blip r:embed="rId15" cstate="print">
            <a:lum bright="-10000" contrast="10000"/>
          </a:blip>
          <a:srcRect b="17288"/>
          <a:stretch/>
        </p:blipFill>
        <p:spPr>
          <a:xfrm>
            <a:off x="3628" y="1"/>
            <a:ext cx="9140372" cy="6720116"/>
          </a:xfrm>
          <a:prstGeom prst="rect">
            <a:avLst/>
          </a:prstGeom>
          <a:effectLst/>
        </p:spPr>
      </p:pic>
      <p:sp>
        <p:nvSpPr>
          <p:cNvPr id="8" name="Rectangle 7"/>
          <p:cNvSpPr/>
          <p:nvPr/>
        </p:nvSpPr>
        <p:spPr>
          <a:xfrm>
            <a:off x="228600" y="177800"/>
            <a:ext cx="8686800" cy="6400800"/>
          </a:xfrm>
          <a:prstGeom prst="rect">
            <a:avLst/>
          </a:prstGeom>
          <a:solidFill>
            <a:srgbClr val="08121E">
              <a:alpha val="85098"/>
            </a:srgb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0" y="193841"/>
            <a:ext cx="8686800" cy="1143000"/>
          </a:xfrm>
          <a:prstGeom prst="rect">
            <a:avLst/>
          </a:prstGeom>
          <a:noFill/>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28600" y="1498600"/>
            <a:ext cx="8686800" cy="5080000"/>
          </a:xfrm>
          <a:prstGeom prst="rect">
            <a:avLst/>
          </a:prstGeom>
          <a:noFill/>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2286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34A75-8E52-44F7-BD7A-23DAF00B0024}" type="datetimeFigureOut">
              <a:rPr lang="ru-RU" smtClean="0"/>
              <a:pPr/>
              <a:t>11.07.2016</a:t>
            </a:fld>
            <a:endParaRPr lang="ru-RU"/>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777789"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73511549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txStyles>
    <p:titleStyle>
      <a:lvl1pPr algn="ctr" defTabSz="914400" rtl="0" eaLnBrk="1" latinLnBrk="0" hangingPunct="1">
        <a:spcBef>
          <a:spcPct val="0"/>
        </a:spcBef>
        <a:buNone/>
        <a:defRPr sz="4000" b="0" kern="120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a14="http://schemas.microsoft.com/office/drawing/2010/main" xmlns=""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8775515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a14="http://schemas.microsoft.com/office/drawing/2010/main" xmlns=""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91934A75-8E52-44F7-BD7A-23DAF00B0024}" type="datetimeFigureOut">
              <a:rPr lang="ru-RU" smtClean="0"/>
              <a:pPr/>
              <a:t>11.07.2016</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87755153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1828800" y="1066800"/>
            <a:ext cx="6629400" cy="838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b" anchorCtr="0" compatLnSpc="1">
            <a:prstTxWarp prst="textNoShape">
              <a:avLst/>
            </a:prstTxWarp>
          </a:bodyPr>
          <a:lstStyle/>
          <a:p>
            <a:pPr lvl="0"/>
            <a:r>
              <a:rPr lang="ru-RU" smtClean="0"/>
              <a:t>Образец заголовка</a:t>
            </a:r>
          </a:p>
        </p:txBody>
      </p:sp>
      <p:sp>
        <p:nvSpPr>
          <p:cNvPr id="1031" name="Rectangle 7"/>
          <p:cNvSpPr>
            <a:spLocks noGrp="1" noChangeArrowheads="1"/>
          </p:cNvSpPr>
          <p:nvPr>
            <p:ph type="body" idx="1"/>
          </p:nvPr>
        </p:nvSpPr>
        <p:spPr bwMode="auto">
          <a:xfrm>
            <a:off x="2133600" y="2057400"/>
            <a:ext cx="6324600" cy="3962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35" name="Rectangle 11"/>
          <p:cNvSpPr>
            <a:spLocks noGrp="1" noChangeArrowheads="1"/>
          </p:cNvSpPr>
          <p:nvPr>
            <p:ph type="dt" sz="quarter" idx="2"/>
          </p:nvPr>
        </p:nvSpPr>
        <p:spPr bwMode="auto">
          <a:xfrm>
            <a:off x="1828800" y="6248400"/>
            <a:ext cx="19050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defRPr sz="1200">
                <a:latin typeface="+mn-lt"/>
              </a:defRPr>
            </a:lvl1pPr>
          </a:lstStyle>
          <a:p>
            <a:fld id="{91934A75-8E52-44F7-BD7A-23DAF00B0024}" type="datetimeFigureOut">
              <a:rPr lang="ru-RU" smtClean="0"/>
              <a:pPr/>
              <a:t>11.07.2016</a:t>
            </a:fld>
            <a:endParaRPr lang="ru-RU"/>
          </a:p>
        </p:txBody>
      </p:sp>
      <p:sp>
        <p:nvSpPr>
          <p:cNvPr id="1036" name="Rectangle 12"/>
          <p:cNvSpPr>
            <a:spLocks noGrp="1" noChangeArrowheads="1"/>
          </p:cNvSpPr>
          <p:nvPr>
            <p:ph type="ftr" sz="quarter" idx="3"/>
          </p:nvPr>
        </p:nvSpPr>
        <p:spPr bwMode="auto">
          <a:xfrm>
            <a:off x="3886200" y="6248400"/>
            <a:ext cx="30480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ctr">
              <a:defRPr sz="1200">
                <a:latin typeface="+mn-lt"/>
              </a:defRPr>
            </a:lvl1pPr>
          </a:lstStyle>
          <a:p>
            <a:endParaRPr lang="ru-RU"/>
          </a:p>
        </p:txBody>
      </p:sp>
      <p:sp>
        <p:nvSpPr>
          <p:cNvPr id="1037" name="Rectangle 13"/>
          <p:cNvSpPr>
            <a:spLocks noGrp="1" noChangeArrowheads="1"/>
          </p:cNvSpPr>
          <p:nvPr>
            <p:ph type="sldNum" sz="quarter" idx="4"/>
          </p:nvPr>
        </p:nvSpPr>
        <p:spPr bwMode="auto">
          <a:xfrm>
            <a:off x="7086600" y="6248400"/>
            <a:ext cx="19050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r">
              <a:defRPr sz="1200">
                <a:latin typeface="+mn-lt"/>
              </a:defRPr>
            </a:lvl1pPr>
          </a:lstStyle>
          <a:p>
            <a:fld id="{D33657E8-550F-40FC-B610-F1A504C3291E}" type="slidenum">
              <a:rPr lang="ru-RU" smtClean="0"/>
              <a:pPr/>
              <a:t>‹#›</a:t>
            </a:fld>
            <a:endParaRPr lang="ru-RU"/>
          </a:p>
        </p:txBody>
      </p:sp>
    </p:spTree>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med">
    <p:fade/>
  </p:transition>
  <p:timing>
    <p:tnLst>
      <p:par>
        <p:cTn id="1" dur="indefinite" restart="never" nodeType="tmRoot"/>
      </p:par>
    </p:tnLst>
  </p:timing>
  <p:txStyles>
    <p:title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Trebuchet MS" pitchFamily="34" charset="0"/>
        </a:defRPr>
      </a:lvl2pPr>
      <a:lvl3pPr algn="l" rtl="0" eaLnBrk="1" fontAlgn="base" hangingPunct="1">
        <a:spcBef>
          <a:spcPct val="0"/>
        </a:spcBef>
        <a:spcAft>
          <a:spcPct val="0"/>
        </a:spcAft>
        <a:defRPr sz="3200" b="1">
          <a:solidFill>
            <a:schemeClr val="tx1"/>
          </a:solidFill>
          <a:latin typeface="Trebuchet MS" pitchFamily="34" charset="0"/>
        </a:defRPr>
      </a:lvl3pPr>
      <a:lvl4pPr algn="l" rtl="0" eaLnBrk="1" fontAlgn="base" hangingPunct="1">
        <a:spcBef>
          <a:spcPct val="0"/>
        </a:spcBef>
        <a:spcAft>
          <a:spcPct val="0"/>
        </a:spcAft>
        <a:defRPr sz="3200" b="1">
          <a:solidFill>
            <a:schemeClr val="tx1"/>
          </a:solidFill>
          <a:latin typeface="Trebuchet MS" pitchFamily="34" charset="0"/>
        </a:defRPr>
      </a:lvl4pPr>
      <a:lvl5pPr algn="l" rtl="0" eaLnBrk="1" fontAlgn="base" hangingPunct="1">
        <a:spcBef>
          <a:spcPct val="0"/>
        </a:spcBef>
        <a:spcAft>
          <a:spcPct val="0"/>
        </a:spcAft>
        <a:defRPr sz="3200" b="1">
          <a:solidFill>
            <a:schemeClr val="tx1"/>
          </a:solidFill>
          <a:latin typeface="Trebuchet MS" pitchFamily="34" charset="0"/>
        </a:defRPr>
      </a:lvl5pPr>
      <a:lvl6pPr marL="457200" algn="l" rtl="0" eaLnBrk="1" fontAlgn="base" hangingPunct="1">
        <a:spcBef>
          <a:spcPct val="0"/>
        </a:spcBef>
        <a:spcAft>
          <a:spcPct val="0"/>
        </a:spcAft>
        <a:defRPr sz="3200" b="1">
          <a:solidFill>
            <a:schemeClr val="tx1"/>
          </a:solidFill>
          <a:latin typeface="Trebuchet MS" pitchFamily="34" charset="0"/>
        </a:defRPr>
      </a:lvl6pPr>
      <a:lvl7pPr marL="914400" algn="l" rtl="0" eaLnBrk="1" fontAlgn="base" hangingPunct="1">
        <a:spcBef>
          <a:spcPct val="0"/>
        </a:spcBef>
        <a:spcAft>
          <a:spcPct val="0"/>
        </a:spcAft>
        <a:defRPr sz="3200" b="1">
          <a:solidFill>
            <a:schemeClr val="tx1"/>
          </a:solidFill>
          <a:latin typeface="Trebuchet MS" pitchFamily="34" charset="0"/>
        </a:defRPr>
      </a:lvl7pPr>
      <a:lvl8pPr marL="1371600" algn="l" rtl="0" eaLnBrk="1" fontAlgn="base" hangingPunct="1">
        <a:spcBef>
          <a:spcPct val="0"/>
        </a:spcBef>
        <a:spcAft>
          <a:spcPct val="0"/>
        </a:spcAft>
        <a:defRPr sz="3200" b="1">
          <a:solidFill>
            <a:schemeClr val="tx1"/>
          </a:solidFill>
          <a:latin typeface="Trebuchet MS" pitchFamily="34" charset="0"/>
        </a:defRPr>
      </a:lvl8pPr>
      <a:lvl9pPr marL="1828800" algn="l" rtl="0" eaLnBrk="1" fontAlgn="base" hangingPunct="1">
        <a:spcBef>
          <a:spcPct val="0"/>
        </a:spcBef>
        <a:spcAft>
          <a:spcPct val="0"/>
        </a:spcAft>
        <a:defRPr sz="3200" b="1">
          <a:solidFill>
            <a:schemeClr val="tx1"/>
          </a:solidFill>
          <a:latin typeface="Trebuchet MS" pitchFamily="34" charset="0"/>
        </a:defRPr>
      </a:lvl9pPr>
    </p:titleStyle>
    <p:bodyStyle>
      <a:lvl1pPr marL="342900" indent="-342900" algn="l" rtl="0" eaLnBrk="1" fontAlgn="base" hangingPunct="1">
        <a:spcBef>
          <a:spcPct val="5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Garamond" pitchFamily="18" charset="0"/>
        <a:buChar char="−"/>
        <a:defRPr sz="2200">
          <a:solidFill>
            <a:schemeClr val="tx1"/>
          </a:solidFill>
          <a:latin typeface="+mn-lt"/>
        </a:defRPr>
      </a:lvl2pPr>
      <a:lvl3pPr marL="1143000" indent="-228600" algn="l" rtl="0" eaLnBrk="1" fontAlgn="base" hangingPunct="1">
        <a:spcBef>
          <a:spcPct val="20000"/>
        </a:spcBef>
        <a:spcAft>
          <a:spcPct val="0"/>
        </a:spcAft>
        <a:buClr>
          <a:schemeClr val="tx1"/>
        </a:buClr>
        <a:buChar char="•"/>
        <a:defRPr sz="2000">
          <a:solidFill>
            <a:schemeClr val="tx1"/>
          </a:solidFill>
          <a:latin typeface="+mn-lt"/>
        </a:defRPr>
      </a:lvl3pPr>
      <a:lvl4pPr marL="1600200" indent="-228600" algn="l" rtl="0" eaLnBrk="1" fontAlgn="base" hangingPunct="1">
        <a:spcBef>
          <a:spcPct val="20000"/>
        </a:spcBef>
        <a:spcAft>
          <a:spcPct val="0"/>
        </a:spcAft>
        <a:buClr>
          <a:schemeClr val="tx1"/>
        </a:buClr>
        <a:buFont typeface="Garamond" pitchFamily="18" charset="0"/>
        <a:buChar char="−"/>
        <a:defRPr>
          <a:solidFill>
            <a:schemeClr val="tx1"/>
          </a:solidFill>
          <a:latin typeface="+mn-lt"/>
        </a:defRPr>
      </a:lvl4pPr>
      <a:lvl5pPr marL="2057400" indent="-228600" algn="l" rtl="0" eaLnBrk="1" fontAlgn="base" hangingPunct="1">
        <a:spcBef>
          <a:spcPct val="20000"/>
        </a:spcBef>
        <a:spcAft>
          <a:spcPct val="0"/>
        </a:spcAft>
        <a:buClr>
          <a:schemeClr val="tx1"/>
        </a:buClr>
        <a:buChar char="•"/>
        <a:defRPr sz="1600">
          <a:solidFill>
            <a:schemeClr val="tx1"/>
          </a:solidFill>
          <a:latin typeface="+mn-lt"/>
        </a:defRPr>
      </a:lvl5pPr>
      <a:lvl6pPr marL="2514600" indent="-228600" algn="l" rtl="0" eaLnBrk="1" fontAlgn="base" hangingPunct="1">
        <a:spcBef>
          <a:spcPct val="20000"/>
        </a:spcBef>
        <a:spcAft>
          <a:spcPct val="0"/>
        </a:spcAft>
        <a:buClr>
          <a:schemeClr val="tx1"/>
        </a:buClr>
        <a:buChar char="•"/>
        <a:defRPr sz="1600">
          <a:solidFill>
            <a:schemeClr val="tx1"/>
          </a:solidFill>
          <a:latin typeface="+mn-lt"/>
        </a:defRPr>
      </a:lvl6pPr>
      <a:lvl7pPr marL="2971800" indent="-228600" algn="l" rtl="0" eaLnBrk="1" fontAlgn="base" hangingPunct="1">
        <a:spcBef>
          <a:spcPct val="20000"/>
        </a:spcBef>
        <a:spcAft>
          <a:spcPct val="0"/>
        </a:spcAft>
        <a:buClr>
          <a:schemeClr val="tx1"/>
        </a:buClr>
        <a:buChar char="•"/>
        <a:defRPr sz="1600">
          <a:solidFill>
            <a:schemeClr val="tx1"/>
          </a:solidFill>
          <a:latin typeface="+mn-lt"/>
        </a:defRPr>
      </a:lvl7pPr>
      <a:lvl8pPr marL="3429000" indent="-228600" algn="l" rtl="0" eaLnBrk="1" fontAlgn="base" hangingPunct="1">
        <a:spcBef>
          <a:spcPct val="20000"/>
        </a:spcBef>
        <a:spcAft>
          <a:spcPct val="0"/>
        </a:spcAft>
        <a:buClr>
          <a:schemeClr val="tx1"/>
        </a:buClr>
        <a:buChar char="•"/>
        <a:defRPr sz="1600">
          <a:solidFill>
            <a:schemeClr val="tx1"/>
          </a:solidFill>
          <a:latin typeface="+mn-lt"/>
        </a:defRPr>
      </a:lvl8pPr>
      <a:lvl9pPr marL="3886200" indent="-228600" algn="l" rtl="0" eaLnBrk="1" fontAlgn="base" hangingPunct="1">
        <a:spcBef>
          <a:spcPct val="20000"/>
        </a:spcBef>
        <a:spcAft>
          <a:spcPct val="0"/>
        </a:spcAft>
        <a:buClr>
          <a:schemeClr val="tx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l="-1000" r="-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pic>
        <p:nvPicPr>
          <p:cNvPr id="4" name="Рисунок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 bg1="lt1" tx1="dk1" bg2="lt2" tx2="dk2" accent1="accent1" accent2="accent2" accent3="accent3" accent4="accent4" accent5="accent5" accent6="accent6" hlink="hlink" folHlink="folHlink"/>
  <p:sldLayoutIdLst>
    <p:sldLayoutId id="2147483746"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Рисунок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a:p>
            <a:pPr lvl="4"/>
            <a:r>
              <a:rPr lang="ru-RU" noProof="0" dirty="0" smtClean="0"/>
              <a:t>Пятый уровень</a:t>
            </a:r>
            <a:endParaRPr lang="ru-RU" noProof="0" dirty="0"/>
          </a:p>
        </p:txBody>
      </p:sp>
    </p:spTree>
  </p:cSld>
  <p:clrMap bg1="lt1" tx1="dk1" bg2="lt2" tx2="dk2" accent1="accent1" accent2="accent2" accent3="accent3" accent4="accent4" accent5="accent5" accent6="accent6" hlink="hlink" folHlink="folHlink"/>
  <p:sldLayoutIdLst>
    <p:sldLayoutId id="2147483761"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Рисунок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a:p>
            <a:pPr lvl="4"/>
            <a:r>
              <a:rPr lang="ru-RU" noProof="0" dirty="0" smtClean="0"/>
              <a:t>Пятый уровень</a:t>
            </a:r>
            <a:endParaRPr lang="ru-RU" noProof="0" dirty="0"/>
          </a:p>
        </p:txBody>
      </p:sp>
    </p:spTree>
  </p:cSld>
  <p:clrMap bg1="lt1" tx1="dk1" bg2="lt2" tx2="dk2" accent1="accent1" accent2="accent2" accent3="accent3" accent4="accent4" accent5="accent5" accent6="accent6" hlink="hlink" folHlink="folHlink"/>
  <p:sldLayoutIdLst>
    <p:sldLayoutId id="2147483763"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84.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331640" y="2780928"/>
            <a:ext cx="7162198" cy="762000"/>
          </a:xfrm>
        </p:spPr>
        <p:txBody>
          <a:bodyPr>
            <a:noAutofit/>
          </a:bodyPr>
          <a:lstStyle/>
          <a:p>
            <a:r>
              <a:rPr lang="ru-RU" sz="1400" b="1" dirty="0" smtClean="0"/>
              <a:t>Коллектив тем и отличается от простого скопления животных, что дает своим членам определенные преимущества. Животные помогают друг другу находить корм, защищают своих собратьев, охраняют их покой…</a:t>
            </a:r>
            <a:endParaRPr lang="ru-RU" sz="1400" b="1" dirty="0"/>
          </a:p>
        </p:txBody>
      </p:sp>
      <p:sp>
        <p:nvSpPr>
          <p:cNvPr id="2" name="Заголовок 1"/>
          <p:cNvSpPr>
            <a:spLocks noGrp="1"/>
          </p:cNvSpPr>
          <p:nvPr>
            <p:ph type="title"/>
          </p:nvPr>
        </p:nvSpPr>
        <p:spPr>
          <a:xfrm>
            <a:off x="1835696" y="281352"/>
            <a:ext cx="6730943" cy="3886200"/>
          </a:xfrm>
        </p:spPr>
        <p:txBody>
          <a:bodyPr>
            <a:normAutofit/>
          </a:bodyPr>
          <a:lstStyle/>
          <a:p>
            <a:r>
              <a:rPr lang="ru-RU" sz="6000" dirty="0" smtClean="0"/>
              <a:t>Табель о рангах</a:t>
            </a:r>
            <a:endParaRPr lang="ru-RU" sz="6000" dirty="0"/>
          </a:p>
        </p:txBody>
      </p:sp>
      <p:pic>
        <p:nvPicPr>
          <p:cNvPr id="1026" name="Picture 2" descr="Z:\зооклуб\fotogal\clip!\primat\monkey6.png"/>
          <p:cNvPicPr>
            <a:picLocks noChangeAspect="1" noChangeArrowheads="1"/>
          </p:cNvPicPr>
          <p:nvPr/>
        </p:nvPicPr>
        <p:blipFill>
          <a:blip r:embed="rId3" cstate="print"/>
          <a:srcRect/>
          <a:stretch>
            <a:fillRect/>
          </a:stretch>
        </p:blipFill>
        <p:spPr bwMode="auto">
          <a:xfrm>
            <a:off x="467544" y="3284984"/>
            <a:ext cx="2323186" cy="3284984"/>
          </a:xfrm>
          <a:prstGeom prst="rect">
            <a:avLst/>
          </a:prstGeom>
          <a:noFill/>
        </p:spPr>
      </p:pic>
      <p:pic>
        <p:nvPicPr>
          <p:cNvPr id="1027" name="Picture 3" descr="Z:\зооклуб\fotogal\clip!\wcats\jaguar.png"/>
          <p:cNvPicPr>
            <a:picLocks noChangeAspect="1" noChangeArrowheads="1"/>
          </p:cNvPicPr>
          <p:nvPr/>
        </p:nvPicPr>
        <p:blipFill>
          <a:blip r:embed="rId4" cstate="print"/>
          <a:srcRect/>
          <a:stretch>
            <a:fillRect/>
          </a:stretch>
        </p:blipFill>
        <p:spPr bwMode="auto">
          <a:xfrm>
            <a:off x="4788024" y="0"/>
            <a:ext cx="3960440" cy="1980220"/>
          </a:xfrm>
          <a:prstGeom prst="rect">
            <a:avLst/>
          </a:prstGeom>
          <a:noFill/>
        </p:spPr>
      </p:pic>
      <p:sp>
        <p:nvSpPr>
          <p:cNvPr id="6" name="TextBox 5"/>
          <p:cNvSpPr txBox="1"/>
          <p:nvPr/>
        </p:nvSpPr>
        <p:spPr>
          <a:xfrm>
            <a:off x="179512" y="260648"/>
            <a:ext cx="1555426" cy="307777"/>
          </a:xfrm>
          <a:prstGeom prst="rect">
            <a:avLst/>
          </a:prstGeom>
          <a:noFill/>
        </p:spPr>
        <p:txBody>
          <a:bodyPr wrap="none" rtlCol="0">
            <a:spAutoFit/>
          </a:bodyPr>
          <a:lstStyle/>
          <a:p>
            <a:r>
              <a:rPr lang="en-US" sz="1400" b="1" dirty="0" smtClean="0"/>
              <a:t>www.zooclub.ru</a:t>
            </a:r>
            <a:endParaRPr lang="ru-RU" sz="1400" b="1" dirty="0"/>
          </a:p>
        </p:txBody>
      </p:sp>
      <p:pic>
        <p:nvPicPr>
          <p:cNvPr id="1028" name="Picture 4" descr="Z:\зооклуб\fotogal\clip!\birds\turkey3.png"/>
          <p:cNvPicPr>
            <a:picLocks noChangeAspect="1" noChangeArrowheads="1"/>
          </p:cNvPicPr>
          <p:nvPr/>
        </p:nvPicPr>
        <p:blipFill>
          <a:blip r:embed="rId5" cstate="print"/>
          <a:srcRect/>
          <a:stretch>
            <a:fillRect/>
          </a:stretch>
        </p:blipFill>
        <p:spPr bwMode="auto">
          <a:xfrm>
            <a:off x="6156176" y="4149080"/>
            <a:ext cx="1973971" cy="2150368"/>
          </a:xfrm>
          <a:prstGeom prst="rect">
            <a:avLst/>
          </a:prstGeom>
          <a:noFill/>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764704"/>
            <a:ext cx="7986464" cy="5361459"/>
          </a:xfrm>
        </p:spPr>
        <p:txBody>
          <a:bodyPr>
            <a:normAutofit/>
          </a:bodyPr>
          <a:lstStyle/>
          <a:p>
            <a:r>
              <a:rPr lang="ru-RU" sz="2800" dirty="0" smtClean="0">
                <a:solidFill>
                  <a:schemeClr val="accent1">
                    <a:lumMod val="40000"/>
                    <a:lumOff val="60000"/>
                  </a:schemeClr>
                </a:solidFill>
              </a:rPr>
              <a:t>Стать лидером, приобрести высший ранг иногда бывает легче животным, чем-то внешне выделяющимся среди своих соплеменников</a:t>
            </a:r>
            <a:r>
              <a:rPr lang="ru-RU" sz="2800" dirty="0" smtClean="0"/>
              <a:t>. Даже такие сторонники равноправия, как стайные рыбы, если в их среде появляется альбинос, начинают подражать главным образом ему. Белое животное лучше заметно, оно невольно бросается в глаза.</a:t>
            </a:r>
            <a:endParaRPr lang="ru-RU" sz="2800" dirty="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косяк (2).jpg"/>
          <p:cNvPicPr>
            <a:picLocks noGrp="1" noChangeAspect="1"/>
          </p:cNvPicPr>
          <p:nvPr>
            <p:ph idx="1"/>
          </p:nvPr>
        </p:nvPicPr>
        <p:blipFill>
          <a:blip r:embed="rId2" cstate="print"/>
          <a:stretch>
            <a:fillRect/>
          </a:stretch>
        </p:blipFill>
        <p:spPr>
          <a:xfrm>
            <a:off x="827584" y="476672"/>
            <a:ext cx="7134027" cy="5707221"/>
          </a:xfrm>
          <a:ln>
            <a:solidFill>
              <a:schemeClr val="accent4">
                <a:lumMod val="75000"/>
              </a:schemeClr>
            </a:solid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620688"/>
            <a:ext cx="7986464" cy="5505475"/>
          </a:xfrm>
        </p:spPr>
        <p:txBody>
          <a:bodyPr>
            <a:normAutofit/>
          </a:bodyPr>
          <a:lstStyle/>
          <a:p>
            <a:r>
              <a:rPr lang="ru-RU" sz="2200" dirty="0" smtClean="0">
                <a:solidFill>
                  <a:schemeClr val="accent1">
                    <a:lumMod val="40000"/>
                    <a:lumOff val="60000"/>
                  </a:schemeClr>
                </a:solidFill>
              </a:rPr>
              <a:t>У некоторых животных есть специальные опознавательные знаки, позволяющие другим сразу судить о его ранге</a:t>
            </a:r>
            <a:r>
              <a:rPr lang="ru-RU" sz="2200" dirty="0" smtClean="0"/>
              <a:t>. Благородному оленю рога служат не столько для обороны, сколько для демонстрации. Чем старше олень, тем больше отростков имеют его рога. Если оленю, имеющему высший ранг, спилить рога, товарищи по стаду теряют к нему уважение и перестают подчиняться. </a:t>
            </a:r>
          </a:p>
          <a:p>
            <a:endParaRPr lang="ru-RU" sz="2200" dirty="0" smtClean="0"/>
          </a:p>
          <a:p>
            <a:r>
              <a:rPr lang="ru-RU" sz="2200" dirty="0" smtClean="0"/>
              <a:t>В период размножения олени начинают демонстрировать гриву, мощную шею, для чего поворачиваются к противнику боком, громко ревут, стараясь перекричать других оленей, бьют рогами деревья. </a:t>
            </a:r>
            <a:endParaRPr lang="ru-RU" sz="2200" dirty="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40 (2).jpg"/>
          <p:cNvPicPr>
            <a:picLocks noGrp="1" noChangeAspect="1"/>
          </p:cNvPicPr>
          <p:nvPr>
            <p:ph idx="1"/>
          </p:nvPr>
        </p:nvPicPr>
        <p:blipFill>
          <a:blip r:embed="rId2" cstate="print"/>
          <a:stretch>
            <a:fillRect/>
          </a:stretch>
        </p:blipFill>
        <p:spPr>
          <a:xfrm>
            <a:off x="395536" y="692696"/>
            <a:ext cx="7920880" cy="5280587"/>
          </a:xfrm>
          <a:ln>
            <a:solidFill>
              <a:schemeClr val="accent4">
                <a:lumMod val="75000"/>
              </a:schemeClr>
            </a:solid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620688"/>
            <a:ext cx="7986464" cy="5505475"/>
          </a:xfrm>
        </p:spPr>
        <p:txBody>
          <a:bodyPr>
            <a:normAutofit/>
          </a:bodyPr>
          <a:lstStyle/>
          <a:p>
            <a:r>
              <a:rPr lang="ru-RU" sz="2400" dirty="0" smtClean="0"/>
              <a:t>Чтобы было удобнее разбираться, кто есть кто, животные подают друг другу сигналы. Обычно позами. </a:t>
            </a:r>
            <a:r>
              <a:rPr lang="ru-RU" sz="2400" dirty="0" smtClean="0">
                <a:solidFill>
                  <a:schemeClr val="accent1">
                    <a:lumMod val="40000"/>
                    <a:lumOff val="60000"/>
                  </a:schemeClr>
                </a:solidFill>
              </a:rPr>
              <a:t>Существуют специальные позы доминирования и подчинения. </a:t>
            </a:r>
          </a:p>
          <a:p>
            <a:endParaRPr lang="ru-RU" sz="2400" dirty="0" smtClean="0"/>
          </a:p>
          <a:p>
            <a:r>
              <a:rPr lang="ru-RU" sz="2400" dirty="0" smtClean="0"/>
              <a:t>У кур выпрямленная шея и слегка топорщащиеся перья являются позой доминирования. У петухов такой позой служат выпрямленная шея и полусогнутые ноги. Напротив, полусогнутые ноги у самки - поза подчинения. Если в ответ на демонстрацию позы доминирования одним животным другое не ответит позой подчинения, может произойти драка.</a:t>
            </a:r>
            <a:endParaRPr lang="ru-RU" sz="2400" dirty="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Zhivotnie_59_27.jpg"/>
          <p:cNvPicPr>
            <a:picLocks noGrp="1" noChangeAspect="1"/>
          </p:cNvPicPr>
          <p:nvPr>
            <p:ph idx="1"/>
          </p:nvPr>
        </p:nvPicPr>
        <p:blipFill>
          <a:blip r:embed="rId2" cstate="print"/>
          <a:stretch>
            <a:fillRect/>
          </a:stretch>
        </p:blipFill>
        <p:spPr>
          <a:xfrm>
            <a:off x="395536" y="980728"/>
            <a:ext cx="7848872" cy="4905545"/>
          </a:xfrm>
          <a:ln>
            <a:solidFill>
              <a:schemeClr val="accent4">
                <a:lumMod val="75000"/>
              </a:schemeClr>
            </a:solid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548680"/>
            <a:ext cx="7986464" cy="5577483"/>
          </a:xfrm>
        </p:spPr>
        <p:txBody>
          <a:bodyPr>
            <a:normAutofit/>
          </a:bodyPr>
          <a:lstStyle/>
          <a:p>
            <a:r>
              <a:rPr lang="ru-RU" dirty="0" smtClean="0">
                <a:solidFill>
                  <a:schemeClr val="accent1">
                    <a:lumMod val="40000"/>
                    <a:lumOff val="60000"/>
                  </a:schemeClr>
                </a:solidFill>
              </a:rPr>
              <a:t>На птичьем дворе всегда есть главная, доминирующая курица</a:t>
            </a:r>
            <a:r>
              <a:rPr lang="ru-RU" dirty="0" smtClean="0"/>
              <a:t>. Чтобы утвердить свое господство, она клюет своих соседей направо и налево, если они недостаточно поспешно уступили ей дорогу или место у кормушки, и никто из обиженных не решается дать этой птице сдачи. Это доминант - птица первого ранга. Рядом с ней обычно прохаживается курица второго ранга. Она терроризирует всех остальных кур и только к доминантной испытывает почтение, только ее нападения сносит. В большом птичнике бывают куры 4, 5, 6, 7-го рангов. </a:t>
            </a:r>
          </a:p>
          <a:p>
            <a:endParaRPr lang="ru-RU" dirty="0" smtClean="0"/>
          </a:p>
          <a:p>
            <a:r>
              <a:rPr lang="ru-RU" dirty="0" smtClean="0">
                <a:solidFill>
                  <a:schemeClr val="accent1">
                    <a:lumMod val="40000"/>
                    <a:lumOff val="60000"/>
                  </a:schemeClr>
                </a:solidFill>
              </a:rPr>
              <a:t>Курам самого низкого ранга живется нелегко</a:t>
            </a:r>
            <a:r>
              <a:rPr lang="ru-RU" dirty="0" smtClean="0"/>
              <a:t>. Они должны двигаться медленно, не кудахтать и быть очень внимательными, чтобы ничем не раздражать птиц рангом выше. </a:t>
            </a:r>
            <a:endParaRPr lang="ru-RU" dirty="0"/>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chickens.jpg"/>
          <p:cNvPicPr>
            <a:picLocks noGrp="1" noChangeAspect="1"/>
          </p:cNvPicPr>
          <p:nvPr>
            <p:ph idx="1"/>
          </p:nvPr>
        </p:nvPicPr>
        <p:blipFill>
          <a:blip r:embed="rId2" cstate="print"/>
          <a:stretch>
            <a:fillRect/>
          </a:stretch>
        </p:blipFill>
        <p:spPr>
          <a:xfrm>
            <a:off x="899592" y="639684"/>
            <a:ext cx="7128792" cy="5703033"/>
          </a:xfrm>
          <a:ln>
            <a:solidFill>
              <a:schemeClr val="accent4">
                <a:lumMod val="75000"/>
              </a:schemeClr>
            </a:solidFill>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476672"/>
            <a:ext cx="8058472" cy="5649491"/>
          </a:xfrm>
        </p:spPr>
        <p:txBody>
          <a:bodyPr>
            <a:normAutofit/>
          </a:bodyPr>
          <a:lstStyle/>
          <a:p>
            <a:r>
              <a:rPr lang="ru-RU" sz="2100" dirty="0" smtClean="0">
                <a:solidFill>
                  <a:schemeClr val="accent1">
                    <a:lumMod val="40000"/>
                    <a:lumOff val="60000"/>
                  </a:schemeClr>
                </a:solidFill>
              </a:rPr>
              <a:t>На большое количество рангов разбиваются члены галочьей стаи</a:t>
            </a:r>
            <a:r>
              <a:rPr lang="ru-RU" sz="2100" dirty="0" smtClean="0"/>
              <a:t>. Осенью и зимой птицы собираются большими компаниями. Самцы и самки живут вместе, и каждая в табели о рангах занимает свое место. Весной, еще задолго до того, как стает снег, птицы начинают разбиваться на пары. </a:t>
            </a:r>
          </a:p>
          <a:p>
            <a:endParaRPr lang="ru-RU" sz="2100" dirty="0" smtClean="0"/>
          </a:p>
          <a:p>
            <a:r>
              <a:rPr lang="ru-RU" sz="2100" dirty="0" smtClean="0"/>
              <a:t>Ученые пока не знают, как возникают взаимные симпатии. Известно лишь одно правило: галка-самец берет себе в жены птицу обязательно рангом ниже себя. Если самец, относящийся к высшей касте, вступил в брачный союз с </a:t>
            </a:r>
            <a:r>
              <a:rPr lang="ru-RU" sz="2100" dirty="0" err="1" smtClean="0"/>
              <a:t>самочкой</a:t>
            </a:r>
            <a:r>
              <a:rPr lang="ru-RU" sz="2100" dirty="0" smtClean="0"/>
              <a:t> самого низшего ранга, жена сразу уравнивается с мужем, приобретая его высокое положение. Новый статус "замужней" галки неоспоримо признается всеми членами стаи. Уважение, которое завоевал глава семьи, распространяется и на его супругу. </a:t>
            </a:r>
            <a:endParaRPr lang="ru-RU" sz="2100" dirty="0"/>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галка (5).jpg"/>
          <p:cNvPicPr>
            <a:picLocks noGrp="1" noChangeAspect="1"/>
          </p:cNvPicPr>
          <p:nvPr>
            <p:ph idx="1"/>
          </p:nvPr>
        </p:nvPicPr>
        <p:blipFill>
          <a:blip r:embed="rId2" cstate="print"/>
          <a:stretch>
            <a:fillRect/>
          </a:stretch>
        </p:blipFill>
        <p:spPr>
          <a:xfrm>
            <a:off x="539552" y="980728"/>
            <a:ext cx="7632848" cy="4770530"/>
          </a:xfrm>
          <a:ln>
            <a:solidFill>
              <a:schemeClr val="accent1"/>
            </a:solid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620688"/>
            <a:ext cx="7986464" cy="5505475"/>
          </a:xfrm>
        </p:spPr>
        <p:txBody>
          <a:bodyPr>
            <a:normAutofit/>
          </a:bodyPr>
          <a:lstStyle/>
          <a:p>
            <a:r>
              <a:rPr lang="ru-RU" sz="2400" dirty="0" smtClean="0">
                <a:solidFill>
                  <a:schemeClr val="accent1">
                    <a:lumMod val="40000"/>
                    <a:lumOff val="60000"/>
                  </a:schemeClr>
                </a:solidFill>
              </a:rPr>
              <a:t>В стаях животных обязательно бывает предводитель</a:t>
            </a:r>
            <a:r>
              <a:rPr lang="ru-RU" sz="2400" dirty="0" smtClean="0"/>
              <a:t>. Обычно он идет впереди и ведет за собой всю стаю. Что делает лидер, то делают и все остальные. Если он ест, члены стаи тоже занимаются поисками корма. Лидер отдыхает - отдыхает вся стая. </a:t>
            </a:r>
          </a:p>
          <a:p>
            <a:endParaRPr lang="ru-RU" sz="2400" dirty="0" smtClean="0"/>
          </a:p>
          <a:p>
            <a:r>
              <a:rPr lang="ru-RU" sz="2400" dirty="0" smtClean="0">
                <a:solidFill>
                  <a:schemeClr val="accent1">
                    <a:lumMod val="40000"/>
                    <a:lumOff val="60000"/>
                  </a:schemeClr>
                </a:solidFill>
              </a:rPr>
              <a:t>Быть предводителем - дело почетное</a:t>
            </a:r>
            <a:r>
              <a:rPr lang="ru-RU" sz="2400" dirty="0" smtClean="0"/>
              <a:t>. Им может стать не каждое животное. В стаде оленей верховодит старая, опытная самка, в стаде коров - наиболее крупная и сильная корова. Иногда зоологи подобных лидеров называют вожаками.</a:t>
            </a:r>
            <a:endParaRPr lang="ru-RU" sz="2400" dirty="0"/>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95536" y="404664"/>
            <a:ext cx="7986464" cy="5721499"/>
          </a:xfrm>
        </p:spPr>
        <p:txBody>
          <a:bodyPr>
            <a:normAutofit/>
          </a:bodyPr>
          <a:lstStyle/>
          <a:p>
            <a:r>
              <a:rPr lang="ru-RU" dirty="0" smtClean="0">
                <a:solidFill>
                  <a:schemeClr val="accent1">
                    <a:lumMod val="40000"/>
                    <a:lumOff val="60000"/>
                  </a:schemeClr>
                </a:solidFill>
              </a:rPr>
              <a:t>В стаде буренок доминирует наиболее крупная старая корова</a:t>
            </a:r>
            <a:r>
              <a:rPr lang="ru-RU" dirty="0" smtClean="0"/>
              <a:t>. Несмотря на миролюбивый нрав этих животных, первенство приходится завоевывать ударами рогов. Каждый год, когда весной коровы вновь встречаются на лугах после зимнего перерыва, начинается новый раунд выяснения взаимоотношений. Каждая новая корова, впервые попавшая в стадо, должна силой завоевать положение. Какой бы ранг она не занимала в своем родном стаде, попав в новую среду, она вначале оказывается на самой низшей ступени. </a:t>
            </a:r>
          </a:p>
          <a:p>
            <a:endParaRPr lang="ru-RU" dirty="0" smtClean="0"/>
          </a:p>
          <a:p>
            <a:r>
              <a:rPr lang="ru-RU" dirty="0" smtClean="0">
                <a:solidFill>
                  <a:schemeClr val="accent1">
                    <a:lumMod val="40000"/>
                    <a:lumOff val="60000"/>
                  </a:schemeClr>
                </a:solidFill>
              </a:rPr>
              <a:t>В стаде все делается одновременно</a:t>
            </a:r>
            <a:r>
              <a:rPr lang="ru-RU" dirty="0" smtClean="0"/>
              <a:t>: животные щиплют траву, отправляются на водопой, пережевывают жвачку. Если разделить стадо на две части невысоким заборчиком, то скоро в каждой части устанавливаются свои взаимоотношения, выявляется доминирующая корова, складывается свой ритм жизни. Теперь можно будет видеть, как по одну сторону загородки все животные пасутся, а по другую пережевывают жвачку.</a:t>
            </a:r>
            <a:endParaRPr lang="ru-RU" dirty="0"/>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f00fa7e3fafb74b2083b0d36b04294d4.jpg"/>
          <p:cNvPicPr>
            <a:picLocks noGrp="1" noChangeAspect="1"/>
          </p:cNvPicPr>
          <p:nvPr>
            <p:ph idx="1"/>
          </p:nvPr>
        </p:nvPicPr>
        <p:blipFill>
          <a:blip r:embed="rId2" cstate="print"/>
          <a:stretch>
            <a:fillRect/>
          </a:stretch>
        </p:blipFill>
        <p:spPr>
          <a:xfrm>
            <a:off x="683568" y="980728"/>
            <a:ext cx="7360344" cy="4913030"/>
          </a:xfrm>
          <a:ln>
            <a:solidFill>
              <a:schemeClr val="accent1"/>
            </a:solidFill>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67544" y="620688"/>
            <a:ext cx="7914456" cy="5505475"/>
          </a:xfrm>
        </p:spPr>
        <p:txBody>
          <a:bodyPr>
            <a:normAutofit/>
          </a:bodyPr>
          <a:lstStyle/>
          <a:p>
            <a:r>
              <a:rPr lang="ru-RU" sz="2200" dirty="0" smtClean="0">
                <a:solidFill>
                  <a:schemeClr val="accent1">
                    <a:lumMod val="40000"/>
                    <a:lumOff val="60000"/>
                  </a:schemeClr>
                </a:solidFill>
              </a:rPr>
              <a:t>Очень сложна организация в стадах обезьян</a:t>
            </a:r>
            <a:r>
              <a:rPr lang="ru-RU" sz="2200" dirty="0" smtClean="0"/>
              <a:t>. В них может быть не один, а несколько вожаков-главарей. У яванских макак, в зависимости от размера стаи, их бывает 2 - 8. Что бы ни делало стадо, в его центре всегда находятся самки с молодняком и вожаки. Остальные самцы держатся на периферии стада и, чем они моложе, чем ниже их ранг, тем дальше от центра стада им полагается находиться. </a:t>
            </a:r>
          </a:p>
          <a:p>
            <a:endParaRPr lang="ru-RU" sz="2200" dirty="0" smtClean="0"/>
          </a:p>
          <a:p>
            <a:r>
              <a:rPr lang="ru-RU" sz="2200" dirty="0" smtClean="0"/>
              <a:t>Когда стадо макак перемещается, оно соблюдает строгий порядок. Сначала идут вожаки и с ними несколько самок с детенышами. Следующую группу самок сопровождают самцы второго ранга. Затем шествуют обезьяны третьего ранга. Замыкают шествие самые юные самцы. </a:t>
            </a:r>
            <a:endParaRPr lang="ru-RU" sz="2200" dirty="0"/>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326683282_ezotera-220.jpg"/>
          <p:cNvPicPr>
            <a:picLocks noGrp="1" noChangeAspect="1"/>
          </p:cNvPicPr>
          <p:nvPr>
            <p:ph idx="1"/>
          </p:nvPr>
        </p:nvPicPr>
        <p:blipFill>
          <a:blip r:embed="rId2" cstate="print"/>
          <a:stretch>
            <a:fillRect/>
          </a:stretch>
        </p:blipFill>
        <p:spPr>
          <a:xfrm>
            <a:off x="1043608" y="836712"/>
            <a:ext cx="6825158" cy="5096118"/>
          </a:xfrm>
          <a:ln>
            <a:solidFill>
              <a:schemeClr val="accent1"/>
            </a:solidFill>
          </a:ln>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611560" y="620688"/>
            <a:ext cx="7770440" cy="5505475"/>
          </a:xfrm>
        </p:spPr>
        <p:txBody>
          <a:bodyPr/>
          <a:lstStyle/>
          <a:p>
            <a:r>
              <a:rPr lang="ru-RU" sz="2500" dirty="0" smtClean="0"/>
              <a:t>В дороге каждая группа самцов охраняет самок, следит за дисциплиной, жестоко наказывая непослушных. Самцы разных рангов друг к другу обычно не приближаются. Разве только когда приходится отражать атаку какого-нибудь хищника. Это делается сообща. Самцы низших рангов во всем помогают вожакам. Если кто-то из повелителей решил наказать непослушную самку, он за ней гоняться не станет. Как только она отбежит на периферию стада, ей даст трепку самец второго ранга.</a:t>
            </a:r>
          </a:p>
          <a:p>
            <a:endParaRPr lang="ru-RU" dirty="0"/>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6312662-A-lot-of-monkeys-of-herd-eat-food-in-the-outdoors-Stock-Photo.jpg"/>
          <p:cNvPicPr>
            <a:picLocks noGrp="1" noChangeAspect="1"/>
          </p:cNvPicPr>
          <p:nvPr>
            <p:ph idx="1"/>
          </p:nvPr>
        </p:nvPicPr>
        <p:blipFill>
          <a:blip r:embed="rId2" cstate="print"/>
          <a:stretch>
            <a:fillRect/>
          </a:stretch>
        </p:blipFill>
        <p:spPr>
          <a:xfrm>
            <a:off x="755576" y="908720"/>
            <a:ext cx="7516583" cy="5001419"/>
          </a:xfrm>
          <a:ln>
            <a:solidFill>
              <a:schemeClr val="accent1"/>
            </a:solidFill>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539552" y="548680"/>
            <a:ext cx="7842448" cy="5577483"/>
          </a:xfrm>
        </p:spPr>
        <p:txBody>
          <a:bodyPr>
            <a:normAutofit/>
          </a:bodyPr>
          <a:lstStyle/>
          <a:p>
            <a:r>
              <a:rPr lang="ru-RU" sz="2400" dirty="0" smtClean="0"/>
              <a:t>У животных, кочующих смешанными стаями, где есть представители разных видов, тоже устанавливаются ранги. В синичьих стаях высший ранг имеют большие синицы. На ступеньку ниже стоят лазоревки, еще ниже - гаички. </a:t>
            </a:r>
          </a:p>
          <a:p>
            <a:endParaRPr lang="ru-RU" sz="2400" dirty="0" smtClean="0"/>
          </a:p>
          <a:p>
            <a:r>
              <a:rPr lang="ru-RU" sz="2400" dirty="0" smtClean="0"/>
              <a:t>Соотношение рангов при некоторых обстоятельствах может меняться. Голуби близ населенных пунктов нередко кормятся в смешанных стаях с воронами, грачами и галками. В таких компаниях главенствуют крупные птицы: вороны и грачи. Однако чем ближе к жилью кормится стая, тем увереннее чувствуют себя нахалы голуби.</a:t>
            </a:r>
            <a:endParaRPr lang="ru-RU" sz="2400" dirty="0"/>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50sa.JPG"/>
          <p:cNvPicPr>
            <a:picLocks noGrp="1" noChangeAspect="1"/>
          </p:cNvPicPr>
          <p:nvPr>
            <p:ph idx="1"/>
          </p:nvPr>
        </p:nvPicPr>
        <p:blipFill>
          <a:blip r:embed="rId2" cstate="print"/>
          <a:stretch>
            <a:fillRect/>
          </a:stretch>
        </p:blipFill>
        <p:spPr>
          <a:xfrm>
            <a:off x="1115616" y="620688"/>
            <a:ext cx="6869360" cy="5495488"/>
          </a:xfrm>
          <a:ln>
            <a:solidFill>
              <a:schemeClr val="accent1"/>
            </a:solidFill>
          </a:ln>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67544" y="404664"/>
            <a:ext cx="7914456" cy="5721499"/>
          </a:xfrm>
        </p:spPr>
        <p:txBody>
          <a:bodyPr>
            <a:normAutofit/>
          </a:bodyPr>
          <a:lstStyle/>
          <a:p>
            <a:r>
              <a:rPr lang="ru-RU" sz="2400" dirty="0" smtClean="0"/>
              <a:t>Дикие животные, у которых существует твердая система соподчинения, лучше приручаются. Это хорошо видно на примере псовых. Лисица предпочитает одиночество. Приручить ее очень трудно. Даже взятая от матери слепым детенышем, она в 4 - 5 месяцев начнет избегать контактов с хозяином. </a:t>
            </a:r>
          </a:p>
          <a:p>
            <a:endParaRPr lang="ru-RU" sz="2400" dirty="0" smtClean="0"/>
          </a:p>
          <a:p>
            <a:r>
              <a:rPr lang="ru-RU" sz="2400" dirty="0" smtClean="0"/>
              <a:t>Стаи шакалов и койотов имеют слабо выраженное соподчинение. Выращенные в неволе, они лишь в годовалом возрасте начинают дичиться.</a:t>
            </a:r>
            <a:endParaRPr lang="ru-RU" sz="2400" dirty="0"/>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Содержимое 5" descr="5426_1.jpg"/>
          <p:cNvPicPr>
            <a:picLocks noGrp="1" noChangeAspect="1"/>
          </p:cNvPicPr>
          <p:nvPr>
            <p:ph idx="1"/>
          </p:nvPr>
        </p:nvPicPr>
        <p:blipFill>
          <a:blip r:embed="rId2" cstate="print"/>
          <a:stretch>
            <a:fillRect/>
          </a:stretch>
        </p:blipFill>
        <p:spPr>
          <a:xfrm>
            <a:off x="899592" y="692696"/>
            <a:ext cx="7040438" cy="5284431"/>
          </a:xfrm>
          <a:ln>
            <a:solidFill>
              <a:schemeClr val="accent1"/>
            </a:solid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48.jpg"/>
          <p:cNvPicPr>
            <a:picLocks noGrp="1" noChangeAspect="1"/>
          </p:cNvPicPr>
          <p:nvPr>
            <p:ph idx="1"/>
          </p:nvPr>
        </p:nvPicPr>
        <p:blipFill>
          <a:blip r:embed="rId2" cstate="print"/>
          <a:stretch>
            <a:fillRect/>
          </a:stretch>
        </p:blipFill>
        <p:spPr>
          <a:xfrm>
            <a:off x="323528" y="908720"/>
            <a:ext cx="7985179" cy="4990737"/>
          </a:xfrm>
          <a:ln>
            <a:solidFill>
              <a:schemeClr val="accent4">
                <a:lumMod val="75000"/>
              </a:schemeClr>
            </a:solidFill>
          </a:ln>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67544" y="548680"/>
            <a:ext cx="7914456" cy="5577483"/>
          </a:xfrm>
        </p:spPr>
        <p:txBody>
          <a:bodyPr>
            <a:normAutofit/>
          </a:bodyPr>
          <a:lstStyle/>
          <a:p>
            <a:r>
              <a:rPr lang="ru-RU" sz="2400" dirty="0" smtClean="0">
                <a:solidFill>
                  <a:schemeClr val="accent1">
                    <a:lumMod val="40000"/>
                    <a:lumOff val="60000"/>
                  </a:schemeClr>
                </a:solidFill>
              </a:rPr>
              <a:t>У волков соподчинение развито сильнее всего</a:t>
            </a:r>
            <a:r>
              <a:rPr lang="ru-RU" sz="2400" dirty="0" smtClean="0"/>
              <a:t>, поэтому они приручаются лучше других, правда, лишь в возрасте до года. Старые волки не допускают в свои стаи чужих волков. В этом возрасте у них не принято заводить друзей. В равной мере они не хотят дружить и с человеком. </a:t>
            </a:r>
          </a:p>
          <a:p>
            <a:endParaRPr lang="ru-RU" sz="2400" dirty="0" smtClean="0"/>
          </a:p>
          <a:p>
            <a:r>
              <a:rPr lang="ru-RU" sz="2400" dirty="0" smtClean="0"/>
              <a:t>Хорошо развита соподчиненность у собак. Человек, формируя их породы, стремился закрепить в поведении собак щенячьих черт. Как известно, молодые Животные беспрекословно подчиняются взрослым. Вот почему наши домашние собаки с таким удовольствием признают власть своих хозяев.</a:t>
            </a:r>
            <a:endParaRPr lang="ru-RU" sz="2400" dirty="0"/>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Животные.jpg"/>
          <p:cNvPicPr>
            <a:picLocks noGrp="1" noChangeAspect="1"/>
          </p:cNvPicPr>
          <p:nvPr>
            <p:ph idx="1"/>
          </p:nvPr>
        </p:nvPicPr>
        <p:blipFill>
          <a:blip r:embed="rId2" cstate="print"/>
          <a:stretch>
            <a:fillRect/>
          </a:stretch>
        </p:blipFill>
        <p:spPr>
          <a:xfrm>
            <a:off x="539552" y="980728"/>
            <a:ext cx="7610141" cy="5073427"/>
          </a:xfrm>
          <a:ln>
            <a:solidFill>
              <a:schemeClr val="accent1"/>
            </a:solidFill>
          </a:ln>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539552" y="548680"/>
            <a:ext cx="7842448" cy="5577483"/>
          </a:xfrm>
        </p:spPr>
        <p:txBody>
          <a:bodyPr>
            <a:normAutofit/>
          </a:bodyPr>
          <a:lstStyle/>
          <a:p>
            <a:r>
              <a:rPr lang="ru-RU" sz="2400" dirty="0" smtClean="0">
                <a:solidFill>
                  <a:schemeClr val="accent1">
                    <a:lumMod val="40000"/>
                    <a:lumOff val="60000"/>
                  </a:schemeClr>
                </a:solidFill>
              </a:rPr>
              <a:t>Животные, чтобы спасти свою шкуру, иногда и жизнь, используют специальные позы </a:t>
            </a:r>
            <a:r>
              <a:rPr lang="ru-RU" sz="2400" dirty="0" smtClean="0"/>
              <a:t>- обряд подчинения. Игуана, например, распластывается на земле. Щенок поступает так же или ложится на спину и поднимает лапки кверху. Подвергшаяся нападению мышь встает на задние лапки и открывает обидчику брюшко, как бы говоря, кусай, я не защищаюсь. Волк в таких случаях подставляет противнику горло. Обряд подчинения сразу обезоруживает нападающего, и сражение прекращается.</a:t>
            </a:r>
            <a:endParaRPr lang="ru-RU" sz="2400" dirty="0"/>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001_-_0020-1.jpg"/>
          <p:cNvPicPr>
            <a:picLocks noGrp="1" noChangeAspect="1"/>
          </p:cNvPicPr>
          <p:nvPr>
            <p:ph idx="1"/>
          </p:nvPr>
        </p:nvPicPr>
        <p:blipFill>
          <a:blip r:embed="rId2" cstate="print"/>
          <a:stretch>
            <a:fillRect/>
          </a:stretch>
        </p:blipFill>
        <p:spPr>
          <a:xfrm>
            <a:off x="971600" y="635410"/>
            <a:ext cx="6696744" cy="5562762"/>
          </a:xfrm>
          <a:ln>
            <a:solidFill>
              <a:schemeClr val="accent1"/>
            </a:solidFill>
          </a:ln>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539552" y="548680"/>
            <a:ext cx="7842448" cy="5577483"/>
          </a:xfrm>
        </p:spPr>
        <p:txBody>
          <a:bodyPr>
            <a:normAutofit/>
          </a:bodyPr>
          <a:lstStyle/>
          <a:p>
            <a:r>
              <a:rPr lang="ru-RU" dirty="0" smtClean="0">
                <a:solidFill>
                  <a:schemeClr val="accent1">
                    <a:lumMod val="40000"/>
                    <a:lumOff val="60000"/>
                  </a:schemeClr>
                </a:solidFill>
              </a:rPr>
              <a:t>Животные давно усвоили, что запугивание лучше драки</a:t>
            </a:r>
            <a:r>
              <a:rPr lang="ru-RU" dirty="0" smtClean="0"/>
              <a:t>. Бизоны - эти огромные звери - свободно кочуют по просторам прерии. При встрече животные узнают о намерениях друг друга по специальным сигналам. Если один зверь ревет, роет землю копытами, значит у него намерение помериться силами. Тогда животные, склонив голову вниз и беспрерывно кивая ею, начинают сближаться. Обычно соперники становятся друг к другу боком, чтобы сравнить свои размеры. Этого бывает достаточно для прекращения поединка. Меньший зверь, признав себя побежденным, поворачивается в сторону уходит. Его не преследуют. До настоящей битвы дело доходит очень редко. В этом случае удар наносится рогами, а парируется лбом, покрытым толстой кожей и густым мехом, так что серьезных травм животные друг другу не наносят.</a:t>
            </a:r>
            <a:endParaRPr lang="ru-RU" dirty="0"/>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Jivotnit_Positiv_53_93.jpg"/>
          <p:cNvPicPr>
            <a:picLocks noGrp="1" noChangeAspect="1"/>
          </p:cNvPicPr>
          <p:nvPr>
            <p:ph idx="1"/>
          </p:nvPr>
        </p:nvPicPr>
        <p:blipFill>
          <a:blip r:embed="rId2" cstate="print"/>
          <a:stretch>
            <a:fillRect/>
          </a:stretch>
        </p:blipFill>
        <p:spPr>
          <a:xfrm>
            <a:off x="539552" y="1052736"/>
            <a:ext cx="7769622" cy="4857403"/>
          </a:xfrm>
          <a:ln>
            <a:solidFill>
              <a:schemeClr val="accent1"/>
            </a:solidFill>
          </a:ln>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95536" y="476672"/>
            <a:ext cx="7986464" cy="5649491"/>
          </a:xfrm>
        </p:spPr>
        <p:txBody>
          <a:bodyPr>
            <a:normAutofit/>
          </a:bodyPr>
          <a:lstStyle/>
          <a:p>
            <a:r>
              <a:rPr lang="ru-RU" sz="2400" dirty="0" smtClean="0">
                <a:solidFill>
                  <a:schemeClr val="accent1">
                    <a:lumMod val="40000"/>
                    <a:lumOff val="60000"/>
                  </a:schemeClr>
                </a:solidFill>
              </a:rPr>
              <a:t>Когда животных становится много, и сталкиваются значительно чаще</a:t>
            </a:r>
            <a:r>
              <a:rPr lang="ru-RU" sz="2400" dirty="0" smtClean="0"/>
              <a:t>. При этом животные высших рангов демонстрируют позы доминирования, а имеющим низший ранг приходится отвечать позой подчинения. От беспрерывных встреч с сильными мира сего у животных низших рангов наступает нервный шок, или, как говорят ученые, стресс. Шоковая болезнь в первую очередь прекращает размножение. Больные животные гибнут. </a:t>
            </a:r>
          </a:p>
          <a:p>
            <a:endParaRPr lang="ru-RU" sz="2400" dirty="0" smtClean="0"/>
          </a:p>
          <a:p>
            <a:r>
              <a:rPr lang="ru-RU" sz="2400" dirty="0" smtClean="0"/>
              <a:t>Крыса низшего ранга, посаженная в одну маленькую клеточку с крысой высшего ранга, погибнет не потому, что ее загрызут, а просто от нервного потрясения.</a:t>
            </a:r>
            <a:endParaRPr lang="ru-RU" sz="2400" dirty="0"/>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jpg"/>
          <p:cNvPicPr>
            <a:picLocks noGrp="1" noChangeAspect="1"/>
          </p:cNvPicPr>
          <p:nvPr>
            <p:ph idx="1"/>
          </p:nvPr>
        </p:nvPicPr>
        <p:blipFill>
          <a:blip r:embed="rId2" cstate="print"/>
          <a:stretch>
            <a:fillRect/>
          </a:stretch>
        </p:blipFill>
        <p:spPr>
          <a:xfrm>
            <a:off x="827584" y="764704"/>
            <a:ext cx="7148611" cy="5361459"/>
          </a:xfrm>
          <a:ln>
            <a:solidFill>
              <a:schemeClr val="accent1"/>
            </a:solidFill>
          </a:ln>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a:bodyPr>
          <a:lstStyle/>
          <a:p>
            <a:r>
              <a:rPr lang="ru-RU" sz="2800" dirty="0" smtClean="0">
                <a:solidFill>
                  <a:schemeClr val="accent1">
                    <a:lumMod val="40000"/>
                    <a:lumOff val="60000"/>
                  </a:schemeClr>
                </a:solidFill>
              </a:rPr>
              <a:t>Звериный этикет формировался миллионы лет. Возникновение правил поведения во взаимоотношениях животных - важнейшее достижение эволюции. Оно значительно облегчило их существование.</a:t>
            </a:r>
            <a:endParaRPr lang="ru-RU" sz="2800" dirty="0">
              <a:solidFill>
                <a:schemeClr val="accent1">
                  <a:lumMod val="40000"/>
                  <a:lumOff val="60000"/>
                </a:schemeClr>
              </a:solidFil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548680"/>
            <a:ext cx="7986464" cy="5577483"/>
          </a:xfrm>
        </p:spPr>
        <p:txBody>
          <a:bodyPr>
            <a:normAutofit/>
          </a:bodyPr>
          <a:lstStyle/>
          <a:p>
            <a:r>
              <a:rPr lang="ru-RU" dirty="0" smtClean="0"/>
              <a:t>Но настоящие вожаки бывают лишь в стаях наиболее развитых животных: у волков, гиеновых собак, обезьян. Члены стаи не просто подражают вожаку, они ему подчиняются. </a:t>
            </a:r>
          </a:p>
          <a:p>
            <a:endParaRPr lang="ru-RU" dirty="0" smtClean="0"/>
          </a:p>
          <a:p>
            <a:r>
              <a:rPr lang="ru-RU" dirty="0" smtClean="0"/>
              <a:t>Когда служитель в зоологическом саду приносит павианам корм, первым начинает есть вожак - крупный, сильный самец. Пока он не насытится, никто не имеет права прикоснуться к пище. А если кто-то окажется слишком нетерпеливым, вожак так на него взглянет, что надолго испортит аппетит. </a:t>
            </a:r>
          </a:p>
          <a:p>
            <a:endParaRPr lang="ru-RU" dirty="0" smtClean="0"/>
          </a:p>
          <a:p>
            <a:r>
              <a:rPr lang="ru-RU" dirty="0" smtClean="0">
                <a:solidFill>
                  <a:schemeClr val="accent1">
                    <a:lumMod val="40000"/>
                    <a:lumOff val="60000"/>
                  </a:schemeClr>
                </a:solidFill>
              </a:rPr>
              <a:t>Если животным угрожает опасность, предводитель стаи подает сигнал тревоги.</a:t>
            </a:r>
            <a:r>
              <a:rPr lang="ru-RU" dirty="0" smtClean="0"/>
              <a:t> Все торопятся убежать, выполняя его команду, а вожак, если это нужно, кидается навстречу врагу.</a:t>
            </a:r>
            <a:endParaRPr lang="ru-RU" dirty="0"/>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Gorilla gorilla9 (3).jpg"/>
          <p:cNvPicPr>
            <a:picLocks noGrp="1" noChangeAspect="1"/>
          </p:cNvPicPr>
          <p:nvPr>
            <p:ph idx="1"/>
          </p:nvPr>
        </p:nvPicPr>
        <p:blipFill>
          <a:blip r:embed="rId2" cstate="print"/>
          <a:stretch>
            <a:fillRect/>
          </a:stretch>
        </p:blipFill>
        <p:spPr>
          <a:xfrm>
            <a:off x="971600" y="476672"/>
            <a:ext cx="6971854" cy="5577483"/>
          </a:xfrm>
          <a:ln>
            <a:solidFill>
              <a:schemeClr val="accent4">
                <a:lumMod val="75000"/>
              </a:schemeClr>
            </a:solid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764704"/>
            <a:ext cx="7914456" cy="5361459"/>
          </a:xfrm>
        </p:spPr>
        <p:txBody>
          <a:bodyPr>
            <a:normAutofit/>
          </a:bodyPr>
          <a:lstStyle/>
          <a:p>
            <a:r>
              <a:rPr lang="ru-RU" sz="2200" dirty="0" smtClean="0">
                <a:solidFill>
                  <a:schemeClr val="accent1">
                    <a:lumMod val="40000"/>
                    <a:lumOff val="60000"/>
                  </a:schemeClr>
                </a:solidFill>
              </a:rPr>
              <a:t>Между членами стада существуют сложные взаимоотношения</a:t>
            </a:r>
            <a:r>
              <a:rPr lang="ru-RU" sz="2200" dirty="0" smtClean="0"/>
              <a:t>. Непременно окажутся такие, которые подчиняются вожаку или лидеру, но угнетают остальных. Ученые говорят, что это животные второго ранга. Могут быть животные третьего ранга, подчиняющиеся соплеменникам первого и второго рангов, но находящие членов стада, которыми, в свою очередь, можно покомандовать. И так далее. Иногда бывает 4 - 7 и больше рангов. </a:t>
            </a:r>
          </a:p>
          <a:p>
            <a:endParaRPr lang="ru-RU" sz="2200" dirty="0" smtClean="0"/>
          </a:p>
          <a:p>
            <a:r>
              <a:rPr lang="ru-RU" sz="2200" dirty="0" smtClean="0"/>
              <a:t>На ранги делятся животные, не только ведущие стайный образ жизни, но и просто живущие рядом друг с другом. Так, среди зябликов, гнездящихся в одной роще, есть птицы первого, второго, третьего, а иногда и четвертого рангов.</a:t>
            </a:r>
            <a:endParaRPr lang="ru-RU" sz="2200" dirty="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BestHDWallpapersPack1246_89_bender777post.jpg"/>
          <p:cNvPicPr>
            <a:picLocks noGrp="1" noChangeAspect="1"/>
          </p:cNvPicPr>
          <p:nvPr>
            <p:ph idx="1"/>
          </p:nvPr>
        </p:nvPicPr>
        <p:blipFill>
          <a:blip r:embed="rId2" cstate="print"/>
          <a:stretch>
            <a:fillRect/>
          </a:stretch>
        </p:blipFill>
        <p:spPr>
          <a:xfrm>
            <a:off x="395536" y="1052736"/>
            <a:ext cx="7909243" cy="4943277"/>
          </a:xfrm>
          <a:ln>
            <a:solidFill>
              <a:schemeClr val="accent4">
                <a:lumMod val="75000"/>
              </a:schemeClr>
            </a:solidFill>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620688"/>
            <a:ext cx="7986464" cy="5505475"/>
          </a:xfrm>
        </p:spPr>
        <p:txBody>
          <a:bodyPr>
            <a:noAutofit/>
          </a:bodyPr>
          <a:lstStyle/>
          <a:p>
            <a:r>
              <a:rPr lang="ru-RU" sz="2200" dirty="0" smtClean="0">
                <a:solidFill>
                  <a:schemeClr val="accent1">
                    <a:lumMod val="40000"/>
                    <a:lumOff val="60000"/>
                  </a:schemeClr>
                </a:solidFill>
              </a:rPr>
              <a:t>Как же решают животные, кто из них старше? </a:t>
            </a:r>
            <a:r>
              <a:rPr lang="ru-RU" sz="2200" dirty="0" smtClean="0"/>
              <a:t>Обычно главным бывает самое сильное и ловкое животное, а чтобы выяснить это, приходится мериться силами. </a:t>
            </a:r>
          </a:p>
          <a:p>
            <a:endParaRPr lang="ru-RU" sz="2200" dirty="0" smtClean="0"/>
          </a:p>
          <a:p>
            <a:r>
              <a:rPr lang="ru-RU" sz="2200" dirty="0" smtClean="0">
                <a:solidFill>
                  <a:schemeClr val="accent1">
                    <a:lumMod val="40000"/>
                    <a:lumOff val="60000"/>
                  </a:schemeClr>
                </a:solidFill>
              </a:rPr>
              <a:t>Ранг тетеревов устанавливается во время токования на весенних турнирах</a:t>
            </a:r>
            <a:r>
              <a:rPr lang="ru-RU" sz="2200" dirty="0" smtClean="0"/>
              <a:t>. Особенно сложны были взаимоотношения среди степных американских тетеревов. Самцы высшего ранга не подпускают низших тетеревов к тетеркам, не разрешают им принимать участие в токовании. Самки прилетают на ток небольшими группами по 3 - 8 птиц. У них свое иерархическое соподчинение. Пока тетерки первого ранга не найдут себе пару, подчиненные птицы вынуждены держаться в стороне от тока и к самцам не имеют права приближаться.</a:t>
            </a:r>
            <a:endParaRPr lang="ru-RU" sz="2200" dirty="0"/>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Tetrao urogallus (5).jpg"/>
          <p:cNvPicPr>
            <a:picLocks noGrp="1" noChangeAspect="1"/>
          </p:cNvPicPr>
          <p:nvPr>
            <p:ph idx="1"/>
          </p:nvPr>
        </p:nvPicPr>
        <p:blipFill>
          <a:blip r:embed="rId2" cstate="print"/>
          <a:stretch>
            <a:fillRect/>
          </a:stretch>
        </p:blipFill>
        <p:spPr>
          <a:xfrm>
            <a:off x="467544" y="908720"/>
            <a:ext cx="7920880" cy="4950550"/>
          </a:xfrm>
          <a:ln>
            <a:solidFill>
              <a:schemeClr val="accent4">
                <a:lumMod val="75000"/>
              </a:schemeClr>
            </a:solidFill>
          </a:ln>
        </p:spPr>
      </p:pic>
    </p:spTree>
  </p:cSld>
  <p:clrMapOvr>
    <a:masterClrMapping/>
  </p:clrMapOvr>
  <p:transition>
    <p:fade/>
  </p:transition>
</p:sld>
</file>

<file path=ppt/theme/_rels/theme12.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Тема15">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10.xml><?xml version="1.0" encoding="utf-8"?>
<a:theme xmlns:a="http://schemas.openxmlformats.org/drawingml/2006/main" name="1_Green Swirls Segoe Template_TP10286739">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1.xml><?xml version="1.0" encoding="utf-8"?>
<a:theme xmlns:a="http://schemas.openxmlformats.org/drawingml/2006/main" name="3_Белый текст и шрифт Courier для слайдов с кодом">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2.xml><?xml version="1.0" encoding="utf-8"?>
<a:theme xmlns:a="http://schemas.openxmlformats.org/drawingml/2006/main" name="QuizShow">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85000"/>
              </a:schemeClr>
            </a:gs>
            <a:gs pos="100000">
              <a:schemeClr val="phClr">
                <a:shade val="80000"/>
                <a:satMod val="150000"/>
              </a:schemeClr>
            </a:gs>
          </a:gsLst>
          <a:path path="circle">
            <a:fillToRect l="50000" t="50000" r="100000" b="100000"/>
          </a:path>
        </a:gradFill>
        <a:blipFill>
          <a:blip xmlns:r="http://schemas.openxmlformats.org/officeDocument/2006/relationships" r:embed="rId1">
            <a:duotone>
              <a:schemeClr val="phClr">
                <a:shade val="80000"/>
              </a:schemeClr>
              <a:schemeClr val="phClr">
                <a:tint val="70000"/>
              </a:schemeClr>
            </a:duotone>
          </a:blip>
          <a:tile tx="0" ty="0" sx="100000" sy="100000" flip="none" algn="t"/>
        </a:blipFill>
      </a:bgFillStyleLst>
    </a:fmtScheme>
  </a:themeElements>
  <a:objectDefaults/>
  <a:extraClrSchemeLst/>
</a:theme>
</file>

<file path=ppt/theme/theme13.xml><?xml version="1.0" encoding="utf-8"?>
<a:theme xmlns:a="http://schemas.openxmlformats.org/drawingml/2006/main" name="country">
  <a:themeElements>
    <a:clrScheme name="Литейная">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E47E7E"/>
      </a:hlink>
      <a:folHlink>
        <a:srgbClr val="C84447"/>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accent3"/>
        </a:solidFill>
        <a:ln w="25400" cap="rnd" cmpd="sng" algn="ctr">
          <a:noFill/>
          <a:prstDash val="solid"/>
        </a:ln>
        <a:effectLst/>
      </a:spPr>
      <a:bodyPr rtlCol="0" anchor="ctr"/>
      <a:lstStyle>
        <a:defPPr algn="ctr">
          <a:defRPr/>
        </a:defPPr>
      </a:lstStyle>
      <a:style>
        <a:lnRef idx="2">
          <a:schemeClr val="accent1"/>
        </a:lnRef>
        <a:fillRef idx="1">
          <a:schemeClr val="accent1"/>
        </a:fillRef>
        <a:effectRef idx="0">
          <a:schemeClr val="accent1"/>
        </a:effectRef>
        <a:fontRef idx="minor">
          <a:schemeClr val="lt1"/>
        </a:fontRef>
      </a:style>
    </a:spDef>
  </a:objectDefaults>
  <a:extraClrSchemeLst/>
</a:theme>
</file>

<file path=ppt/theme/theme14.xml><?xml version="1.0" encoding="utf-8"?>
<a:theme xmlns:a="http://schemas.openxmlformats.org/drawingml/2006/main" name="Тема10">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15.xml><?xml version="1.0" encoding="utf-8"?>
<a:theme xmlns:a="http://schemas.openxmlformats.org/drawingml/2006/main" name="1_Тема6">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16.xml><?xml version="1.0" encoding="utf-8"?>
<a:theme xmlns:a="http://schemas.openxmlformats.org/drawingml/2006/main" name="1_Тема7">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17.xml><?xml version="1.0" encoding="utf-8"?>
<a:theme xmlns:a="http://schemas.openxmlformats.org/drawingml/2006/main" name="1_ms_pptprojoverview_tp01018456">
  <a:themeElements>
    <a:clrScheme name="ms_pptprojoverview_tp01018456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ms_pptprojoverview_tp01018456">
      <a:majorFont>
        <a:latin typeface="Trebuchet MS"/>
        <a:ea typeface=""/>
        <a:cs typeface=""/>
      </a:majorFont>
      <a:minorFont>
        <a:latin typeface="Trebuchet MS"/>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s_pptprojoverview_tp01018456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ms_pptprojoverview_tp01018456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ms_pptprojoverview_tp01018456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6">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3.xml><?xml version="1.0" encoding="utf-8"?>
<a:theme xmlns:a="http://schemas.openxmlformats.org/drawingml/2006/main" name="Тема7">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4.xml><?xml version="1.0" encoding="utf-8"?>
<a:theme xmlns:a="http://schemas.openxmlformats.org/drawingml/2006/main" name="ms_pptprojoverview_tp01018456">
  <a:themeElements>
    <a:clrScheme name="ms_pptprojoverview_tp01018456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ms_pptprojoverview_tp01018456">
      <a:majorFont>
        <a:latin typeface="Trebuchet MS"/>
        <a:ea typeface=""/>
        <a:cs typeface=""/>
      </a:majorFont>
      <a:minorFont>
        <a:latin typeface="Trebuchet MS"/>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s_pptprojoverview_tp01018456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ms_pptprojoverview_tp01018456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ms_pptprojoverview_tp01018456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extured template_Green Segoe_TP10286782">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6.xml><?xml version="1.0" encoding="utf-8"?>
<a:theme xmlns:a="http://schemas.openxmlformats.org/drawingml/2006/main" name="Белый текст и шрифт Courier для слайдов с кодом">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7.xml><?xml version="1.0" encoding="utf-8"?>
<a:theme xmlns:a="http://schemas.openxmlformats.org/drawingml/2006/main" name="Green Segoe 4-3 template-template_April-17-2007">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8.xml><?xml version="1.0" encoding="utf-8"?>
<a:theme xmlns:a="http://schemas.openxmlformats.org/drawingml/2006/main" name="1_Белый текст и шрифт Courier для слайдов с кодом">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9.xml><?xml version="1.0" encoding="utf-8"?>
<a:theme xmlns:a="http://schemas.openxmlformats.org/drawingml/2006/main" name="2_Белый текст и шрифт Courier для слайдов с кодом">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Тема15</Template>
  <TotalTime>137</TotalTime>
  <Words>1844</Words>
  <Application>Microsoft Office PowerPoint</Application>
  <PresentationFormat>Экран (4:3)</PresentationFormat>
  <Paragraphs>54</Paragraphs>
  <Slides>38</Slides>
  <Notes>1</Notes>
  <HiddenSlides>0</HiddenSlides>
  <MMClips>0</MMClips>
  <ScaleCrop>false</ScaleCrop>
  <HeadingPairs>
    <vt:vector size="4" baseType="variant">
      <vt:variant>
        <vt:lpstr>Тема</vt:lpstr>
      </vt:variant>
      <vt:variant>
        <vt:i4>18</vt:i4>
      </vt:variant>
      <vt:variant>
        <vt:lpstr>Заголовки слайдов</vt:lpstr>
      </vt:variant>
      <vt:variant>
        <vt:i4>38</vt:i4>
      </vt:variant>
    </vt:vector>
  </HeadingPairs>
  <TitlesOfParts>
    <vt:vector size="56" baseType="lpstr">
      <vt:lpstr>Тема15</vt:lpstr>
      <vt:lpstr>Тема6</vt:lpstr>
      <vt:lpstr>Тема7</vt:lpstr>
      <vt:lpstr>ms_pptprojoverview_tp01018456</vt:lpstr>
      <vt:lpstr>1_Textured template_Green Segoe_TP10286782</vt:lpstr>
      <vt:lpstr>Белый текст и шрифт Courier для слайдов с кодом</vt:lpstr>
      <vt:lpstr>Green Segoe 4-3 template-template_April-17-2007</vt:lpstr>
      <vt:lpstr>1_Белый текст и шрифт Courier для слайдов с кодом</vt:lpstr>
      <vt:lpstr>2_Белый текст и шрифт Courier для слайдов с кодом</vt:lpstr>
      <vt:lpstr>1_Green Swirls Segoe Template_TP10286739</vt:lpstr>
      <vt:lpstr>3_Белый текст и шрифт Courier для слайдов с кодом</vt:lpstr>
      <vt:lpstr>QuizShow</vt:lpstr>
      <vt:lpstr>country</vt:lpstr>
      <vt:lpstr>Тема10</vt:lpstr>
      <vt:lpstr>1_Тема6</vt:lpstr>
      <vt:lpstr>1_Тема7</vt:lpstr>
      <vt:lpstr>1_ms_pptprojoverview_tp01018456</vt:lpstr>
      <vt:lpstr>Тема Office</vt:lpstr>
      <vt:lpstr>Табель о рангах</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Табель о рангах</dc:title>
  <dc:subject>Животные, природа</dc:subject>
  <dc:creator>www.zooclub.ru</dc:creator>
  <cp:keywords>животные</cp:keywords>
  <dc:description>Данная презентация может быть использована в личных целях, но не может быть опубликована в интернете на других сайтах. Текст презентации опубликован по адресу http://zooclub.ru/zanim/6.shtml</dc:description>
  <cp:lastModifiedBy>user1</cp:lastModifiedBy>
  <cp:revision>15</cp:revision>
  <dcterms:created xsi:type="dcterms:W3CDTF">2014-02-17T21:31:53Z</dcterms:created>
  <dcterms:modified xsi:type="dcterms:W3CDTF">2016-07-11T07:26:03Z</dcterms:modified>
  <cp:contentStatus>Окончательное</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