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58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80" r:id="rId22"/>
    <p:sldId id="279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58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F2BFE2-E827-4869-A214-28276EB722A6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083E9C-A9E1-425F-A18A-000596B522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http://zooschool.ru/wild/tylopoda/2.shtml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3E9C-A9E1-425F-A18A-000596B5222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1683-1A1D-468D-BBF5-FE64D5FFA1E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C63A0FE-3B75-40C4-98C5-767BB507FE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1683-1A1D-468D-BBF5-FE64D5FFA1E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3A0FE-3B75-40C4-98C5-767BB507FE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1683-1A1D-468D-BBF5-FE64D5FFA1E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3A0FE-3B75-40C4-98C5-767BB507FE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1683-1A1D-468D-BBF5-FE64D5FFA1E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C63A0FE-3B75-40C4-98C5-767BB507FE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1683-1A1D-468D-BBF5-FE64D5FFA1E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3A0FE-3B75-40C4-98C5-767BB507FE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1683-1A1D-468D-BBF5-FE64D5FFA1E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3A0FE-3B75-40C4-98C5-767BB507FE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1683-1A1D-468D-BBF5-FE64D5FFA1E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C63A0FE-3B75-40C4-98C5-767BB507FE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1683-1A1D-468D-BBF5-FE64D5FFA1E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3A0FE-3B75-40C4-98C5-767BB507FE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1683-1A1D-468D-BBF5-FE64D5FFA1E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3A0FE-3B75-40C4-98C5-767BB507FE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1683-1A1D-468D-BBF5-FE64D5FFA1E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3A0FE-3B75-40C4-98C5-767BB507FE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A1683-1A1D-468D-BBF5-FE64D5FFA1E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3A0FE-3B75-40C4-98C5-767BB507FE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35A1683-1A1D-468D-BBF5-FE64D5FFA1E4}" type="datetimeFigureOut">
              <a:rPr lang="ru-RU" smtClean="0"/>
              <a:pPr/>
              <a:t>11.07.2016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C63A0FE-3B75-40C4-98C5-767BB507FE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Секреты верблюдов и его родственники в Америке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Домашних верблюдов две разновидности: двугорбый, или бактриан, и одногорбый, или дромедар. Время и место одомашнивания двугорбого верблюда точно неизвестно: очевидно, случилось это где-то восточнее Туркестана примерно за две тысячи лет до нашей эры. Дромедар приручен в это же время в Аравии.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Рисунок 4" descr="free-camel-clipar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2656"/>
            <a:ext cx="5156051" cy="3939223"/>
          </a:xfrm>
          <a:prstGeom prst="rect">
            <a:avLst/>
          </a:prstGeom>
        </p:spPr>
      </p:pic>
      <p:pic>
        <p:nvPicPr>
          <p:cNvPr id="6" name="Рисунок 5" descr="llama-2-clip-art-at-vector-clip-ar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6660232" y="4653136"/>
            <a:ext cx="1921105" cy="19937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24328" y="188640"/>
            <a:ext cx="14395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www.zooclub.ru</a:t>
            </a:r>
            <a:endParaRPr lang="ru-RU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4739357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Другой ценный продукт, получаемый от верблюдов,-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пух и шерсть</a:t>
            </a:r>
            <a:r>
              <a:rPr lang="ru-RU" dirty="0" smtClean="0"/>
              <a:t>. Из пуха делают тонкие ткани, из шерсти - трикотаж, одеяла, войлок. С бактриана настригают до 13 килограммов шерсти, с дромедара -2-4. 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Гибриды бактрианов и дромедаров именуются "нары" (или "</a:t>
            </a:r>
            <a:r>
              <a:rPr lang="ru-RU" dirty="0" err="1" smtClean="0"/>
              <a:t>инэры</a:t>
            </a:r>
            <a:r>
              <a:rPr lang="ru-RU" dirty="0" smtClean="0"/>
              <a:t>"). Гибриды, скрещенные с бактрианом,- </a:t>
            </a:r>
            <a:r>
              <a:rPr lang="ru-RU" dirty="0" err="1" smtClean="0"/>
              <a:t>коспаки</a:t>
            </a:r>
            <a:r>
              <a:rPr lang="ru-RU" dirty="0" smtClean="0"/>
              <a:t>, с дромедаром - </a:t>
            </a:r>
            <a:r>
              <a:rPr lang="ru-RU" dirty="0" err="1" smtClean="0"/>
              <a:t>кохерты</a:t>
            </a:r>
            <a:r>
              <a:rPr lang="ru-RU" dirty="0" smtClean="0"/>
              <a:t>. </a:t>
            </a:r>
          </a:p>
          <a:p>
            <a:endParaRPr lang="ru-RU" dirty="0" smtClean="0"/>
          </a:p>
          <a:p>
            <a:r>
              <a:rPr lang="ru-RU" dirty="0" smtClean="0"/>
              <a:t>В мире двадцать с небольшим миллионов верблюдов. 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5691610303_f0ff0d1e67_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340768"/>
            <a:ext cx="8297510" cy="4667349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518457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 чем секрет сказочного умения верблюда пересекать раскаленные пустыни из конца в конец, нигде в пути (даже пройдя тысячу километров) не выпив ни глотка?</a:t>
            </a:r>
          </a:p>
          <a:p>
            <a:endParaRPr lang="ru-RU" dirty="0" smtClean="0"/>
          </a:p>
          <a:p>
            <a:r>
              <a:rPr lang="ru-RU" dirty="0" smtClean="0"/>
              <a:t>И это не легенды: действительно верблюды совершают такие переходы. Один из подвигов "кораблей пустыни" хорошо документирован. Зимой 1954/55 года известный зоолог, ботаник, геолог и археолог профессор </a:t>
            </a:r>
            <a:r>
              <a:rPr lang="ru-RU" dirty="0" err="1" smtClean="0"/>
              <a:t>Монод</a:t>
            </a:r>
            <a:r>
              <a:rPr lang="ru-RU" dirty="0" smtClean="0"/>
              <a:t> из Дакара за 21 день пересек с друзьями на верблюдах совершенно безводные области Сахары.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Исследователи за три недели прошли 944 километра</a:t>
            </a:r>
            <a:r>
              <a:rPr lang="ru-RU" dirty="0" smtClean="0"/>
              <a:t>. В пути верблюдов ни разу не поили! (Правда, они ели разные растения: ведь была зима, и местами среди песков попадались зеленеющие травы.)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245989501_ddbfd32f73_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404664"/>
            <a:ext cx="8053676" cy="6040257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Рассказывают также, что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хороший аравийский верблюд может пробежать от Мекки до Медины (380 километров) от заката до заката, то есть за сутки</a:t>
            </a:r>
            <a:r>
              <a:rPr lang="ru-RU" dirty="0" smtClean="0"/>
              <a:t>. А дорога лежит через пустыню под палящим солнцем, вокруг ни речки, ни прохлады. Песок и открытые жарким ветрам пространства. </a:t>
            </a:r>
          </a:p>
          <a:p>
            <a:endParaRPr lang="ru-RU" dirty="0" smtClean="0"/>
          </a:p>
          <a:p>
            <a:r>
              <a:rPr lang="ru-RU" dirty="0" smtClean="0"/>
              <a:t>Удивительные способности верблюда терпеливо переносить и жажду, и жару, и суховеи и есть жалкие колючки вместо пищи всегда поражали людей. Много было сочинено всяких легенд. Но только совсем недавно точными наблюдениями и экспериментами открыты наконец причины небывалой "засухоустойчивости" верблюда.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227741396_dfb577e72f_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836712"/>
            <a:ext cx="8185159" cy="5459437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Действительно,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две недели верблюд может ничего не пить</a:t>
            </a:r>
            <a:r>
              <a:rPr lang="ru-RU" dirty="0" smtClean="0"/>
              <a:t> - старые писатели не преувеличивали. Зато потом, когда доберется до воды, выпьет целую бочку! Если он не пил три дня, то выпьет сразу литров сорок. А если не видел воды неделю, то может за несколько минут осушить столитровый бак. 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Один небольшой верблюд, за которым наблюдали исследователи,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выпил за раз 104 литра воды </a:t>
            </a:r>
            <a:r>
              <a:rPr lang="ru-RU" dirty="0" smtClean="0"/>
              <a:t>(а сам весил всего 235 килограммов!). Но рекорд принадлежит не ему - другому верблюду. Тот сначала выпил 94 литра, а потом, попозже, еще 92-186 литров воды за несколько часов.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55609125_500e42680c_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764704"/>
            <a:ext cx="8152237" cy="5419770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412776"/>
            <a:ext cx="8686800" cy="4667349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Поэтому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раньше и думали </a:t>
            </a:r>
            <a:r>
              <a:rPr lang="ru-RU" dirty="0" smtClean="0"/>
              <a:t>(так писал, например, Плиний),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будто в желудке у верблюда есть карманы для воды</a:t>
            </a:r>
            <a:r>
              <a:rPr lang="ru-RU" dirty="0" smtClean="0"/>
              <a:t>. Когда он пьет, то наполняет их, словно цистерны. Вода долго хранится в желудке и расходуется по мере надобности. </a:t>
            </a:r>
          </a:p>
          <a:p>
            <a:endParaRPr lang="ru-RU" dirty="0" smtClean="0"/>
          </a:p>
          <a:p>
            <a:r>
              <a:rPr lang="ru-RU" dirty="0" smtClean="0"/>
              <a:t>Но оказалось, что верблюд устроен совсем не так просто. У него не одно, а много удивительных приспособлений, помогающих долго обходиться без воды. В желудке у верблюда и в самом деле нашли литров пятнадцать-двадцать какой-то зеленоватой жидкости. Но это не чистая вода, и не ей он обязан своей исключительной способностью не пить по неделям.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044904324_f12eff4d6f_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764704"/>
            <a:ext cx="8136904" cy="5411359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4739357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Дромедар распространен шире двугорбого верблюда</a:t>
            </a:r>
            <a:r>
              <a:rPr lang="ru-RU" dirty="0" smtClean="0"/>
              <a:t>: от Северной Африки до Индии. Его неоднократно пытались акклиматизировать в Европе. В 1622 году Фердинанд Медичи привез дромедаров в Италию, их разводили недалеко от Пизы. В прошлом веке стадо пизанских верблюдов насчитывало две сотни голов. Во время второй мировой войны всех этих верблюдов перебили. 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Завозили дромедаров и в Испанию (в 1829 году восемьдесят животных). Они там, в дельте </a:t>
            </a:r>
            <a:r>
              <a:rPr lang="ru-RU" dirty="0" err="1" smtClean="0"/>
              <a:t>Гуадалупе</a:t>
            </a:r>
            <a:r>
              <a:rPr lang="ru-RU" dirty="0" smtClean="0"/>
              <a:t>, одичали, Это кажется невероятным, но в этой сырой и болотистой местности верблюды жили до 1950 года, когда были уничтожены людьми.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504056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Вот что главное: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верблюд очень экономно расходует воду</a:t>
            </a:r>
            <a:r>
              <a:rPr lang="ru-RU" dirty="0" smtClean="0"/>
              <a:t>. Он почти не потеет даже в сорокаградусную жару. Его тело покрыто густой и плотной шерстью - она спасает от перегрева (на спине верблюда в знойный полдень шерсть нагрета до 80 градусов, а кожа под ней - всего лишь до сорока!). Шерсть препятствует испарению влаги из организма (у стриженого верблюда потоотделение на 50 процентов больше, чем у нестриженого). 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Верблюд никогда, даже в самый сильный зной, не раскрывает рта: ведь через рот, если его открыть пошире, испаряется слишком много воды. Поэтому собаки, когда им жарко, открывают пасть и дышат часто-часто, охлаждая себя.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875038471_74c2c437e7_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6785" y="812498"/>
            <a:ext cx="8321679" cy="5550495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4739357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А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верблюд</a:t>
            </a:r>
            <a:r>
              <a:rPr lang="ru-RU" dirty="0" smtClean="0"/>
              <a:t>, чтобы с воздухом уходило из организма поменьше воды, напротив,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дышит очень редко всего 8 раз в минуту</a:t>
            </a:r>
            <a:r>
              <a:rPr lang="ru-RU" dirty="0" smtClean="0"/>
              <a:t>. И только в самый жаркий полдень ему приходится дышать чаще: 16 раз в минуту. Но это так немного! Бык, например, в жару дышит 250, а собаки даже 300-400 раз в минуту. </a:t>
            </a:r>
          </a:p>
          <a:p>
            <a:endParaRPr lang="ru-RU" dirty="0" smtClean="0"/>
          </a:p>
          <a:p>
            <a:r>
              <a:rPr lang="ru-RU" dirty="0" smtClean="0"/>
              <a:t>Хотя верблюд и теплокровное животное, но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температура его тела колеблется в широких пределах</a:t>
            </a:r>
            <a:r>
              <a:rPr lang="ru-RU" dirty="0" smtClean="0"/>
              <a:t>; ночью она опускается до 34 градусов, а днем, в полуденный зной, повышается до 40-41 градуса. Точнее, до 40,7 градуса.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561179758_0646bf064e_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764704"/>
            <a:ext cx="8213159" cy="5478113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4739357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Это у верблюда, который давно не пил и, так сказать, бережет воду. Верблюд, который пил днем, менее экономен: позволяет себе потеть, и поэтому температура его тела изменяется с утра до вечера лишь в пределах от 36 до 39 градусов. Насколько это помогает экономить воду, показывает такой расчет: чтобы снизить температуру тела на 6 градусов, верблюду нужно было бы "изъять" из себя 2500 больших калорий тепла. На это потребовалось бы 5 литров пота. 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А верблюд не потеет, спокойно себе разогревается до 40 градусов (без всякого вреда - так уж он приспособился) и на этом экономит 5 литров драгоценной воды. А потом, когда ночь приносит прохладу, он отдает окружающему пространству сбереженное тепло, остывая снова до 34 градусов.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9906225_b6348d6356_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548680"/>
            <a:ext cx="7693636" cy="5770227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4739357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Впрочем, есть у верблюда приспособление и для сохранения воды впрок, но тоже очень хитроумное: он консервирует воду, запасая жир. Ведь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из жира, когда он "сгорает" в организме, получается много воды - 107 граммов из 100 граммов жира</a:t>
            </a:r>
            <a:r>
              <a:rPr lang="ru-RU" dirty="0" smtClean="0"/>
              <a:t>. Из своих горбов верблюд может извлечь при необходимости до </a:t>
            </a:r>
            <a:r>
              <a:rPr lang="ru-RU" dirty="0" err="1" smtClean="0"/>
              <a:t>полуцентнера</a:t>
            </a:r>
            <a:r>
              <a:rPr lang="ru-RU" dirty="0" smtClean="0"/>
              <a:t> воды! </a:t>
            </a:r>
          </a:p>
          <a:p>
            <a:endParaRPr lang="ru-RU" dirty="0" smtClean="0"/>
          </a:p>
          <a:p>
            <a:r>
              <a:rPr lang="ru-RU" dirty="0" smtClean="0"/>
              <a:t>Но уж если верблюд долго не пил, потерял много воды и организм его сильно обезвожен, то кровь его все равно остается жидкой и циркулирует по артериям и венам нормально. У других обезвоженных животных и у человека, который не пил много дней, кровь густеет пропорционально утечке из организма воды.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106010573_4e4b074ac6_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764704"/>
            <a:ext cx="8131245" cy="5439358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4739357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Верблюд без вреда переносит вдвое большие потери воды, чем другие звери и чем человек</a:t>
            </a:r>
            <a:r>
              <a:rPr lang="ru-RU" dirty="0" smtClean="0"/>
              <a:t>: до 30 процентов своего веса! </a:t>
            </a:r>
          </a:p>
          <a:p>
            <a:endParaRPr lang="ru-RU" dirty="0" smtClean="0"/>
          </a:p>
          <a:p>
            <a:r>
              <a:rPr lang="ru-RU" dirty="0" smtClean="0"/>
              <a:t>А верблюд, теряя вместе с водой почти треть своего веса, не замирает и не становится "ломким", а неделями бродит по раскаленной пустыне с тяжелым грузом на спине. </a:t>
            </a:r>
          </a:p>
          <a:p>
            <a:endParaRPr lang="ru-RU" dirty="0" smtClean="0"/>
          </a:p>
          <a:p>
            <a:r>
              <a:rPr lang="ru-RU" dirty="0" smtClean="0"/>
              <a:t>Разве это не чудо? 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18377188_0790236be4_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620688"/>
            <a:ext cx="7513108" cy="5634831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392400970_5b72f39f90_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476672"/>
            <a:ext cx="7848872" cy="5886654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484784"/>
            <a:ext cx="8686800" cy="4595341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Ближайшие родственники верблюда живут в Южной Америке</a:t>
            </a:r>
            <a:r>
              <a:rPr lang="ru-RU" dirty="0" smtClean="0"/>
              <a:t>. Это гуанако, викунья и домашние их отпрыски - лама и альпака. </a:t>
            </a:r>
          </a:p>
          <a:p>
            <a:endParaRPr lang="ru-RU" dirty="0" smtClean="0"/>
          </a:p>
          <a:p>
            <a:r>
              <a:rPr lang="ru-RU" dirty="0" smtClean="0"/>
              <a:t>Среди ученых ведутся еще споры: действительно ли от гуанако и викуньи произошли лама и альпака или у них были иные, вымершие прародители.</a:t>
            </a:r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ВИКУНЬЯ</a:t>
            </a:r>
            <a:endParaRPr lang="ru-RU" dirty="0"/>
          </a:p>
        </p:txBody>
      </p:sp>
      <p:pic>
        <p:nvPicPr>
          <p:cNvPr id="4" name="Содержимое 3" descr="9293166591_735e326966_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772816"/>
            <a:ext cx="6325484" cy="4744113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ГУАНАКО</a:t>
            </a:r>
            <a:endParaRPr lang="ru-RU" dirty="0"/>
          </a:p>
        </p:txBody>
      </p:sp>
      <p:pic>
        <p:nvPicPr>
          <p:cNvPr id="4" name="Содержимое 3" descr="4173006682_abdee6dff3_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412776"/>
            <a:ext cx="6840760" cy="5130570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В Австралии, Юго-Западной Африке, в США тоже пытались разводить дромедаров. До сих пор их одичавшие потомки живут в пустынных, пограничных с Мексикой областях Северной Америки и на западе Австралии. </a:t>
            </a:r>
          </a:p>
          <a:p>
            <a:endParaRPr lang="ru-RU" dirty="0" smtClean="0"/>
          </a:p>
          <a:p>
            <a:r>
              <a:rPr lang="ru-RU" dirty="0" smtClean="0"/>
              <a:t>Дромедары разделяются на тяжелых вьючных (например, туркменские) и на легких верховых. Среди последних особенно ценится порода </a:t>
            </a:r>
            <a:r>
              <a:rPr lang="ru-RU" dirty="0" err="1" smtClean="0"/>
              <a:t>махари</a:t>
            </a:r>
            <a:r>
              <a:rPr lang="ru-RU" dirty="0" smtClean="0"/>
              <a:t>, а в Индии - </a:t>
            </a:r>
            <a:r>
              <a:rPr lang="ru-RU" dirty="0" err="1" smtClean="0"/>
              <a:t>раджпутанская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591836691_3c5522a152_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620688"/>
            <a:ext cx="7992888" cy="5994666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412776"/>
            <a:ext cx="8686800" cy="4667349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"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Образ жизни и поведение дромадера сходны с таковыми у бактриана</a:t>
            </a:r>
            <a:r>
              <a:rPr lang="ru-RU" dirty="0" smtClean="0"/>
              <a:t>. Но дромадер более вынослив к высоким температурам и плохо переносит морозы. Он, видимо, дольше, до 10 суток, может обходиться без воды, и проходит под седлом за сутки до 80 километров, развивая скорость до 23,5 километре в час. Обычная рабочая скорость верблюдов до 10 километре в час" (профессор А. Г. Банников).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944489107_93e7a69dcc_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620688"/>
            <a:ext cx="8460993" cy="5643416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4739357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В состязаниях с лошадью на малые дистанции дромедары проигрывали, на дальние - побеждали</a:t>
            </a:r>
            <a:r>
              <a:rPr lang="ru-RU" dirty="0" smtClean="0"/>
              <a:t>. Бегут дромедары не рысью, а иноходью! </a:t>
            </a:r>
          </a:p>
          <a:p>
            <a:endParaRPr lang="ru-RU" dirty="0" smtClean="0"/>
          </a:p>
          <a:p>
            <a:r>
              <a:rPr lang="ru-RU" dirty="0" smtClean="0"/>
              <a:t>Самые крупные и сильные вьючные верблюды несут на спине груз до 400 килограммов. </a:t>
            </a:r>
          </a:p>
          <a:p>
            <a:endParaRPr lang="ru-RU" dirty="0" smtClean="0"/>
          </a:p>
          <a:p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Арвана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- наиболее молочная порода дромедаров</a:t>
            </a:r>
            <a:r>
              <a:rPr lang="ru-RU" dirty="0" smtClean="0"/>
              <a:t>: свыше 4 тысяч литров молока надаивают за год. А это лишь впятеро меньше, чем дают лучшие коровы-рекордистки. От прочих дромедаров получают 2 тысячи литров молока, а от бактрианов -750. Молоко идет на кумыс, сыры и масло.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595165188_255be40139_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764704"/>
            <a:ext cx="8181649" cy="5441116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86</TotalTime>
  <Words>1236</Words>
  <Application>Microsoft Office PowerPoint</Application>
  <PresentationFormat>Экран (4:3)</PresentationFormat>
  <Paragraphs>51</Paragraphs>
  <Slides>32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Трек</vt:lpstr>
      <vt:lpstr>Секреты верблюдов и его родственники в Америке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ВИКУНЬЯ</vt:lpstr>
      <vt:lpstr>ГУАНАКО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Секреты верблюдов и его родственники в Америке</dc:title>
  <dc:subject>О мозоленогих</dc:subject>
  <dc:creator>www.zooclub.ru</dc:creator>
  <cp:keywords>верблюды, животные, мозоленогие</cp:keywords>
  <dc:description>Данная презентация может быть использована в личных целях, но не может быть опубликована в интернете на других сайтах. Текст презентации опубликован по адресу 
http://zooschool.ru/wild/tylopoda/2.shtml </dc:description>
  <cp:lastModifiedBy>user1</cp:lastModifiedBy>
  <cp:revision>14</cp:revision>
  <dcterms:created xsi:type="dcterms:W3CDTF">2014-05-20T04:02:46Z</dcterms:created>
  <dcterms:modified xsi:type="dcterms:W3CDTF">2016-07-11T07:32:41Z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