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E9A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24E2F-FDB6-48EA-AFB3-B2A3E33F5D4F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A1D820-A6D1-4342-8A56-D89342C459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</a:t>
            </a:r>
            <a:r>
              <a:rPr lang="en-US" dirty="0" smtClean="0"/>
              <a:t>zooclub.ru/samye/dlinnyi_yazyk_zhivotnyh.shtml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1D820-A6D1-4342-8A56-D89342C4594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http://zooclub.ru/samye/dlinnyi_yazyk_zhivotnyh.shtml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1D820-A6D1-4342-8A56-D89342C45940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http://zooclub.ru/samye/dlinnyi_yazyk_zhivotnyh.shtml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1D820-A6D1-4342-8A56-D89342C45940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http://zooclub.ru/samye/dlinnyi_yazyk_zhivotnyh.shtml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1D820-A6D1-4342-8A56-D89342C4594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http://zooclub.ru/samye/dlinnyi_yazyk_zhivotnyh.shtml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1D820-A6D1-4342-8A56-D89342C4594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http://zooclub.ru/samye/dlinnyi_yazyk_zhivotnyh.shtml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1D820-A6D1-4342-8A56-D89342C4594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http://zooclub.ru/samye/dlinnyi_yazyk_zhivotnyh.shtml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1D820-A6D1-4342-8A56-D89342C4594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http://zooclub.ru/samye/dlinnyi_yazyk_zhivotnyh.shtml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1D820-A6D1-4342-8A56-D89342C4594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http://zooclub.ru/samye/dlinnyi_yazyk_zhivotnyh.shtml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1D820-A6D1-4342-8A56-D89342C4594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http://zooclub.ru/samye/dlinnyi_yazyk_zhivotnyh.shtml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1D820-A6D1-4342-8A56-D89342C4594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http://zooclub.ru/samye/dlinnyi_yazyk_zhivotnyh.shtml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1D820-A6D1-4342-8A56-D89342C45940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F29A6AF-A0B9-4DF1-A480-0C4ABE245848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A067690-C6F4-45E0-AAC4-165F673093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29A6AF-A0B9-4DF1-A480-0C4ABE245848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067690-C6F4-45E0-AAC4-165F673093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29A6AF-A0B9-4DF1-A480-0C4ABE245848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067690-C6F4-45E0-AAC4-165F673093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29A6AF-A0B9-4DF1-A480-0C4ABE245848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067690-C6F4-45E0-AAC4-165F673093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F29A6AF-A0B9-4DF1-A480-0C4ABE245848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A067690-C6F4-45E0-AAC4-165F673093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29A6AF-A0B9-4DF1-A480-0C4ABE245848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A067690-C6F4-45E0-AAC4-165F673093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29A6AF-A0B9-4DF1-A480-0C4ABE245848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A067690-C6F4-45E0-AAC4-165F673093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29A6AF-A0B9-4DF1-A480-0C4ABE245848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067690-C6F4-45E0-AAC4-165F673093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29A6AF-A0B9-4DF1-A480-0C4ABE245848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067690-C6F4-45E0-AAC4-165F673093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F29A6AF-A0B9-4DF1-A480-0C4ABE245848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A067690-C6F4-45E0-AAC4-165F673093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F29A6AF-A0B9-4DF1-A480-0C4ABE245848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A067690-C6F4-45E0-AAC4-165F673093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0F29A6AF-A0B9-4DF1-A480-0C4ABE245848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3A067690-C6F4-45E0-AAC4-165F673093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90000"/>
                  </a:schemeClr>
                </a:solidFill>
              </a:rPr>
              <a:t>Самый длинный язык у животных</a:t>
            </a:r>
            <a:endParaRPr lang="ru-RU" dirty="0">
              <a:solidFill>
                <a:schemeClr val="accent6">
                  <a:lumMod val="9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Язык у каждого вида животных имеет свое особое строение и определенную длину. Он очень важен для животных, и без него они просто погибнут.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260648"/>
            <a:ext cx="15501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www.zooclub.ru</a:t>
            </a:r>
            <a:endParaRPr lang="ru-RU" sz="1400" b="1" dirty="0"/>
          </a:p>
        </p:txBody>
      </p:sp>
      <p:pic>
        <p:nvPicPr>
          <p:cNvPr id="5" name="Рисунок 4" descr="(29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51520" y="4005064"/>
            <a:ext cx="3528392" cy="2589667"/>
          </a:xfrm>
          <a:prstGeom prst="rect">
            <a:avLst/>
          </a:prstGeom>
        </p:spPr>
      </p:pic>
      <p:pic>
        <p:nvPicPr>
          <p:cNvPr id="6" name="Рисунок 5" descr="11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5229200"/>
            <a:ext cx="1535019" cy="118615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Коровы</a:t>
            </a:r>
            <a:endParaRPr lang="ru-RU" dirty="0"/>
          </a:p>
        </p:txBody>
      </p:sp>
      <p:pic>
        <p:nvPicPr>
          <p:cNvPr id="4" name="Содержимое 3" descr="70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556792"/>
            <a:ext cx="6313884" cy="473541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63797"/>
          </a:xfrm>
        </p:spPr>
        <p:txBody>
          <a:bodyPr>
            <a:normAutofit/>
          </a:bodyPr>
          <a:lstStyle/>
          <a:p>
            <a:r>
              <a:rPr lang="ru-RU" b="1" dirty="0" smtClean="0"/>
              <a:t>Коровы</a:t>
            </a:r>
            <a:r>
              <a:rPr lang="ru-RU" dirty="0" smtClean="0"/>
              <a:t> имеют очень широкий и длинный язык (</a:t>
            </a:r>
            <a:r>
              <a:rPr lang="ru-RU" b="1" dirty="0" smtClean="0"/>
              <a:t>около 30-45 см</a:t>
            </a:r>
            <a:r>
              <a:rPr lang="ru-RU" dirty="0" smtClean="0"/>
              <a:t>). Его длина зависит в первую очередь от породы животного и его возраста. Коровы используют язык для захвата. Они обхватывают им пучки травы или ветки и переносят их в ротовую полость для пережевывания. Это примерно так же, как человеку взять пучок травы ладонью с сомкнутыми пальцами.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65518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Жираф</a:t>
            </a:r>
            <a:endParaRPr lang="ru-RU" b="1" dirty="0"/>
          </a:p>
        </p:txBody>
      </p:sp>
      <p:pic>
        <p:nvPicPr>
          <p:cNvPr id="4" name="Содержимое 3" descr="70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268760"/>
            <a:ext cx="7056784" cy="5033840"/>
          </a:xfrm>
          <a:ln>
            <a:solidFill>
              <a:srgbClr val="F8E9AA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91789"/>
          </a:xfrm>
        </p:spPr>
        <p:txBody>
          <a:bodyPr/>
          <a:lstStyle/>
          <a:p>
            <a:r>
              <a:rPr lang="ru-RU" dirty="0" smtClean="0"/>
              <a:t>Как не странно, но такому высокому животному, как жирафу, порой не хватает высоты, чтобы дотянуться до листьев. В такие моменты животному помогает язык. Язык </a:t>
            </a:r>
            <a:r>
              <a:rPr lang="ru-RU" b="1" dirty="0" smtClean="0"/>
              <a:t>жирафа</a:t>
            </a:r>
            <a:r>
              <a:rPr lang="ru-RU" dirty="0" smtClean="0"/>
              <a:t> не только длинный (</a:t>
            </a:r>
            <a:r>
              <a:rPr lang="ru-RU" b="1" dirty="0" smtClean="0"/>
              <a:t>45 см</a:t>
            </a:r>
            <a:r>
              <a:rPr lang="ru-RU" dirty="0" smtClean="0"/>
              <a:t>), но еще и ловкий. С его помощью жираф может без труда срывать листья с колючих деревьев или кустов, а также щипать траву.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65518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Хамелеон</a:t>
            </a:r>
            <a:endParaRPr lang="ru-RU" b="1" dirty="0"/>
          </a:p>
        </p:txBody>
      </p:sp>
      <p:pic>
        <p:nvPicPr>
          <p:cNvPr id="8" name="Содержимое 7" descr="315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268760"/>
            <a:ext cx="6545700" cy="4909275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63797"/>
          </a:xfrm>
        </p:spPr>
        <p:txBody>
          <a:bodyPr>
            <a:normAutofit/>
          </a:bodyPr>
          <a:lstStyle/>
          <a:p>
            <a:r>
              <a:rPr lang="ru-RU" dirty="0" smtClean="0"/>
              <a:t>Один из самых длинных языков у </a:t>
            </a:r>
            <a:r>
              <a:rPr lang="ru-RU" b="1" dirty="0" smtClean="0"/>
              <a:t>хамелеона</a:t>
            </a:r>
            <a:r>
              <a:rPr lang="ru-RU" dirty="0" smtClean="0"/>
              <a:t> – </a:t>
            </a:r>
            <a:r>
              <a:rPr lang="ru-RU" b="1" dirty="0" smtClean="0"/>
              <a:t>около 50 см</a:t>
            </a:r>
            <a:r>
              <a:rPr lang="ru-RU" dirty="0" smtClean="0"/>
              <a:t>. Как правило, у хамелеона длина языка равна длине тела его обладателя, поэтому, чем крупнее особь, тем длиннее его язык. Но вот увидеть его можно только в замедленной съемке, так как хамелеон выбрасывает язык лишь на 0,05 секунды. Меткий «выстрел» языком обеспечивает животное пропитанием.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65518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Муравьеды</a:t>
            </a:r>
            <a:endParaRPr lang="ru-RU" b="1" dirty="0"/>
          </a:p>
        </p:txBody>
      </p:sp>
      <p:pic>
        <p:nvPicPr>
          <p:cNvPr id="4" name="Содержимое 3" descr="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124744"/>
            <a:ext cx="6984776" cy="5238582"/>
          </a:xfrm>
          <a:ln>
            <a:solidFill>
              <a:srgbClr val="F8E9AA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407813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Муравьед</a:t>
            </a:r>
            <a:r>
              <a:rPr lang="ru-RU" dirty="0" smtClean="0"/>
              <a:t> лишен зубов, но наделен очень длинным, липким и тонким, словно ниточка, языком, который помогает ему добывать пищу – термитов и муравьев. Язык муравьеда может достигать целых </a:t>
            </a:r>
            <a:r>
              <a:rPr lang="ru-RU" b="1" dirty="0" smtClean="0"/>
              <a:t>60 см в длину</a:t>
            </a:r>
            <a:r>
              <a:rPr lang="ru-RU" dirty="0" smtClean="0"/>
              <a:t>. Животное запускает его в муравейник, а затем убирает обратно в рот, выполняя эти действия с частотой примерно 160 раз в минуту. Таким образом, множество муравьев оказываются во рту у муравьеда.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99200"/>
          </a:xfrm>
        </p:spPr>
        <p:txBody>
          <a:bodyPr/>
          <a:lstStyle/>
          <a:p>
            <a:r>
              <a:rPr lang="ru-RU" b="1" dirty="0" err="1" smtClean="0"/>
              <a:t>Комодский</a:t>
            </a:r>
            <a:r>
              <a:rPr lang="ru-RU" b="1" dirty="0" smtClean="0"/>
              <a:t> варан</a:t>
            </a:r>
            <a:endParaRPr lang="ru-RU" b="1" dirty="0"/>
          </a:p>
        </p:txBody>
      </p:sp>
      <p:pic>
        <p:nvPicPr>
          <p:cNvPr id="4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262925"/>
            <a:ext cx="6840760" cy="5130570"/>
          </a:xfrm>
          <a:ln>
            <a:solidFill>
              <a:srgbClr val="F8E9AA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19781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Комодский</a:t>
            </a:r>
            <a:r>
              <a:rPr lang="ru-RU" b="1" dirty="0" smtClean="0"/>
              <a:t> варан </a:t>
            </a:r>
            <a:r>
              <a:rPr lang="ru-RU" dirty="0" smtClean="0"/>
              <a:t>– самая крупная ящерица в мире. Длина этой рептилии может быть больше 3 м, и язык у нее соответствующий – </a:t>
            </a:r>
            <a:r>
              <a:rPr lang="ru-RU" b="1" dirty="0" smtClean="0"/>
              <a:t>70 см в длину</a:t>
            </a:r>
            <a:r>
              <a:rPr lang="ru-RU" dirty="0" smtClean="0"/>
              <a:t>. Вараны – хищники, к тому же использующие яд. Укусив жертву, они впрыскивают яд в кровь, а затем преследуют жертву (вплоть до нескольких дней), дожидаясь пока она не падет под воздействием яда.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Летучая мышь</a:t>
            </a:r>
            <a:endParaRPr lang="ru-RU" b="1" dirty="0"/>
          </a:p>
        </p:txBody>
      </p:sp>
      <p:pic>
        <p:nvPicPr>
          <p:cNvPr id="4" name="Содержимое 3" descr="70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628800"/>
            <a:ext cx="6696744" cy="4654237"/>
          </a:xfrm>
          <a:ln>
            <a:solidFill>
              <a:srgbClr val="F8E9AA"/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65518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Синий кит</a:t>
            </a:r>
            <a:endParaRPr lang="ru-RU" b="1" dirty="0"/>
          </a:p>
        </p:txBody>
      </p:sp>
      <p:pic>
        <p:nvPicPr>
          <p:cNvPr id="6" name="Содержимое 5" descr="315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196752"/>
            <a:ext cx="6689716" cy="5017287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335805"/>
          </a:xfrm>
        </p:spPr>
        <p:txBody>
          <a:bodyPr>
            <a:normAutofit/>
          </a:bodyPr>
          <a:lstStyle/>
          <a:p>
            <a:r>
              <a:rPr lang="ru-RU" b="1" dirty="0" smtClean="0"/>
              <a:t>Обладатель самого длинного и одновременно самого большого языка в мире – синий, или голубой кит</a:t>
            </a:r>
            <a:r>
              <a:rPr lang="ru-RU" dirty="0" smtClean="0"/>
              <a:t>. Его язык может достигать длины целого варана или акулы, то есть трех метров. У языка кита одно единственное предназначение – участвовать в фильтровании криля, попадающего в ротовую полость этих гигантов вместе с водой.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79821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Летучая мышь </a:t>
            </a:r>
            <a:r>
              <a:rPr lang="ru-RU" dirty="0" smtClean="0"/>
              <a:t>(</a:t>
            </a:r>
            <a:r>
              <a:rPr lang="ru-RU" dirty="0" err="1" smtClean="0"/>
              <a:t>Anoura</a:t>
            </a:r>
            <a:r>
              <a:rPr lang="ru-RU" dirty="0" smtClean="0"/>
              <a:t> </a:t>
            </a:r>
            <a:r>
              <a:rPr lang="ru-RU" dirty="0" err="1" smtClean="0"/>
              <a:t>fistulata</a:t>
            </a:r>
            <a:r>
              <a:rPr lang="ru-RU" dirty="0" smtClean="0"/>
              <a:t>) обладает языком длиной 8,5 см, казалось бы, маловато. Однако если сравнить длину языка и длину тела этого животного, </a:t>
            </a:r>
            <a:r>
              <a:rPr lang="ru-RU" b="1" dirty="0" smtClean="0"/>
              <a:t>равную 5-6 см</a:t>
            </a:r>
            <a:r>
              <a:rPr lang="ru-RU" dirty="0" smtClean="0"/>
              <a:t>, то окажется, что не так уж и мало. Такой язык не умещается в ротовой полости животных, поэтому для него отведено специальное место в грудной клетке. Столь длинный язык необходим этим летучим мышам, чтобы добывать нектар цветка </a:t>
            </a:r>
            <a:r>
              <a:rPr lang="ru-RU" dirty="0" err="1" smtClean="0"/>
              <a:t>Centropogon</a:t>
            </a:r>
            <a:r>
              <a:rPr lang="ru-RU" dirty="0" smtClean="0"/>
              <a:t> </a:t>
            </a:r>
            <a:r>
              <a:rPr lang="ru-RU" dirty="0" err="1" smtClean="0"/>
              <a:t>nigricans</a:t>
            </a:r>
            <a:r>
              <a:rPr lang="ru-RU" dirty="0" smtClean="0"/>
              <a:t>, которым они питаются. Интересно, что только эти животные способны достать нектар из восьмисантиметрового венчика этого цветка.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65518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Дятлы</a:t>
            </a:r>
            <a:endParaRPr lang="ru-RU" b="1" dirty="0"/>
          </a:p>
        </p:txBody>
      </p:sp>
      <p:pic>
        <p:nvPicPr>
          <p:cNvPr id="6" name="Содержимое 5" descr="315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412776"/>
            <a:ext cx="7191938" cy="4787776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4777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Для многих людей </a:t>
            </a:r>
            <a:r>
              <a:rPr lang="ru-RU" b="1" dirty="0" smtClean="0"/>
              <a:t>дятлы</a:t>
            </a:r>
            <a:r>
              <a:rPr lang="ru-RU" dirty="0" smtClean="0"/>
              <a:t> стучат по дереву и добывают из него личинок. Отчасти да, но чем они достают еду? Ответ: очень длинным языком с уникальным строением! Чтобы достать личинку, дятлы долбят в коре отверстие, просовывают в него язык, </a:t>
            </a:r>
            <a:r>
              <a:rPr lang="ru-RU" b="1" dirty="0" smtClean="0"/>
              <a:t>длинной до 10 см, </a:t>
            </a:r>
            <a:r>
              <a:rPr lang="ru-RU" dirty="0" smtClean="0"/>
              <a:t>подцепляют роговыми крючками, расположенными на кончике языка, личинки и тащат их в рот. Интересно также и то, что язык птиц выдвигается при помощи специальной ленты, которая огибает череп дятла и прикрепляется к ноздре.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65518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Ехидна</a:t>
            </a:r>
            <a:endParaRPr lang="ru-RU" b="1" dirty="0"/>
          </a:p>
        </p:txBody>
      </p:sp>
      <p:pic>
        <p:nvPicPr>
          <p:cNvPr id="6" name="Содержимое 5" descr="315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196752"/>
            <a:ext cx="7399546" cy="4936554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19781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Ехидна</a:t>
            </a:r>
            <a:r>
              <a:rPr lang="ru-RU" dirty="0" smtClean="0"/>
              <a:t> имеет удлиненный трубчатый нос. На его конце располагаются ноздри и рот, как и у всех животных. Но ротовая полость у ехидны очень узкая, а язык длинный и тонкий. К тому же он покрыт специальной жидкостью, вырабатываемой слюнными железами, которая помогает собирать насекомых. Язык ехидны способен высовываться изо рта </a:t>
            </a:r>
            <a:r>
              <a:rPr lang="ru-RU" b="1" dirty="0" smtClean="0"/>
              <a:t>на 18 см</a:t>
            </a:r>
            <a:r>
              <a:rPr lang="ru-RU" dirty="0" smtClean="0"/>
              <a:t>, а сколько еще остается во рту…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65518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Змеи</a:t>
            </a:r>
            <a:endParaRPr lang="ru-RU" b="1" dirty="0"/>
          </a:p>
        </p:txBody>
      </p:sp>
      <p:pic>
        <p:nvPicPr>
          <p:cNvPr id="4" name="Содержимое 3" descr="70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196752"/>
            <a:ext cx="6696744" cy="5022558"/>
          </a:xfrm>
          <a:ln>
            <a:solidFill>
              <a:srgbClr val="F8E9AA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63797"/>
          </a:xfrm>
        </p:spPr>
        <p:txBody>
          <a:bodyPr/>
          <a:lstStyle/>
          <a:p>
            <a:r>
              <a:rPr lang="ru-RU" b="1" dirty="0" smtClean="0"/>
              <a:t>Змеи</a:t>
            </a:r>
            <a:r>
              <a:rPr lang="ru-RU" dirty="0" smtClean="0"/>
              <a:t> – обладатели уникальных языков, длиной </a:t>
            </a:r>
            <a:r>
              <a:rPr lang="ru-RU" b="1" dirty="0" smtClean="0"/>
              <a:t>до 25 см</a:t>
            </a:r>
            <a:r>
              <a:rPr lang="ru-RU" dirty="0" smtClean="0"/>
              <a:t>. Язык змеи, как сканер, считывает информацию об окружающей среде, едва высунувшись из ротовой полости, а вернувшись, передает информацию в мозг через чувствительные ямки, расположенные на внутренней поверхности рта.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717</TotalTime>
  <Words>772</Words>
  <Application>Microsoft Office PowerPoint</Application>
  <PresentationFormat>Экран (4:3)</PresentationFormat>
  <Paragraphs>45</Paragraphs>
  <Slides>21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Литейная</vt:lpstr>
      <vt:lpstr>Самый длинный язык у животных</vt:lpstr>
      <vt:lpstr>Летучая мышь</vt:lpstr>
      <vt:lpstr>Слайд 3</vt:lpstr>
      <vt:lpstr>Дятлы</vt:lpstr>
      <vt:lpstr>Слайд 5</vt:lpstr>
      <vt:lpstr>Ехидна</vt:lpstr>
      <vt:lpstr>Слайд 7</vt:lpstr>
      <vt:lpstr>Змеи</vt:lpstr>
      <vt:lpstr>Слайд 9</vt:lpstr>
      <vt:lpstr>Коровы</vt:lpstr>
      <vt:lpstr>Слайд 11</vt:lpstr>
      <vt:lpstr>Жираф</vt:lpstr>
      <vt:lpstr>Слайд 13</vt:lpstr>
      <vt:lpstr>Хамелеон</vt:lpstr>
      <vt:lpstr>Слайд 15</vt:lpstr>
      <vt:lpstr>Муравьеды</vt:lpstr>
      <vt:lpstr>Слайд 17</vt:lpstr>
      <vt:lpstr>Комодский варан</vt:lpstr>
      <vt:lpstr>Слайд 19</vt:lpstr>
      <vt:lpstr>Синий кит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Самый длинный язык у животных</dc:title>
  <dc:creator>zooclub.ru</dc:creator>
  <cp:keywords>животные</cp:keywords>
  <dc:description>Данная презентация может быть использована в личных целях, но не может быть опубликована в интернете на других сайтах.</dc:description>
  <cp:lastModifiedBy>user1</cp:lastModifiedBy>
  <cp:revision>11</cp:revision>
  <dcterms:created xsi:type="dcterms:W3CDTF">2014-02-09T06:40:40Z</dcterms:created>
  <dcterms:modified xsi:type="dcterms:W3CDTF">2018-02-16T07:21:36Z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