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32F15-5693-4D79-982D-90AA4D346A3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285C-7A43-4860-AD79-52E63CD88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http://zooclub.ru/samye/bolshoi_razmah_krylev_ptic.shtml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http://zooclub.ru/samye/bolshoi_razmah_krylev_ptic.shtml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285C-7A43-4860-AD79-52E63CD883C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AAD91-3CE9-4D1B-990A-369E413A2C4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45AF-4C3B-42B2-B19F-AB052B3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Крылья – передние конечности птиц, покрытые перьями, и дающие им  возможность подниматься в воздух. Размах крыльев у птиц не что иное, как расстояние между вершинами полностью расправленных крыльев.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БОЛЬШОЙ РАЗМАХ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КРЫЛЬЕВ У ПТИЦ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077072"/>
            <a:ext cx="1694681" cy="2508128"/>
          </a:xfrm>
          <a:prstGeom prst="rect">
            <a:avLst/>
          </a:prstGeom>
        </p:spPr>
      </p:pic>
      <p:pic>
        <p:nvPicPr>
          <p:cNvPr id="7" name="Рисунок 6" descr="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3677004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381328"/>
            <a:ext cx="140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Африканский марабу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488832" cy="5267145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</a:rPr>
              <a:t>Африканский марабу</a:t>
            </a:r>
            <a:r>
              <a:rPr lang="ru-RU" sz="3300" dirty="0" smtClean="0"/>
              <a:t> наделен не только мощным клювом, которым он без труда разбивает кости животных, но и одними из самых длинных крыльев, размах которых составляет около </a:t>
            </a:r>
            <a:r>
              <a:rPr lang="ru-RU" sz="3300" b="1" dirty="0" smtClean="0"/>
              <a:t>320 см</a:t>
            </a:r>
            <a:r>
              <a:rPr lang="ru-RU" sz="3300" dirty="0" smtClean="0"/>
              <a:t>. Эти птицы – </a:t>
            </a:r>
            <a:r>
              <a:rPr lang="ru-RU" sz="3300" dirty="0" err="1" smtClean="0"/>
              <a:t>падальщики</a:t>
            </a:r>
            <a:r>
              <a:rPr lang="ru-RU" sz="3300" dirty="0" smtClean="0"/>
              <a:t>. Раскинув свои большие крылья, они парят над саванной, выискивая пищу.</a:t>
            </a:r>
            <a:endParaRPr lang="ru-RU" sz="3300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Кудрявый пеликан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192687" cy="5156819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</a:rPr>
              <a:t>Кудрявый пеликан</a:t>
            </a:r>
            <a:r>
              <a:rPr lang="ru-RU" sz="3400" dirty="0" smtClean="0"/>
              <a:t> отлично летает и плавает. В основном птица использует машущий полет, но иногда парит. В полете пеликан размеренно работает крыльями, согнув шею и вытянув лапы назад. Размах крыльев кудрявых пеликанов может быть более 3 метров (</a:t>
            </a:r>
            <a:r>
              <a:rPr lang="ru-RU" sz="3400" b="1" dirty="0" smtClean="0"/>
              <a:t>310-320 см</a:t>
            </a:r>
            <a:r>
              <a:rPr lang="ru-RU" sz="3400" dirty="0" smtClean="0"/>
              <a:t>).</a:t>
            </a:r>
            <a:endParaRPr lang="ru-RU" sz="3400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королевский альбатрос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121765" cy="534132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Еще один альбатрос - </a:t>
            </a:r>
            <a:r>
              <a:rPr lang="ru-RU" sz="3300" b="1" dirty="0" smtClean="0">
                <a:solidFill>
                  <a:schemeClr val="bg1"/>
                </a:solidFill>
              </a:rPr>
              <a:t>южный королевский альбатрос</a:t>
            </a:r>
            <a:r>
              <a:rPr lang="ru-RU" sz="3300" dirty="0" smtClean="0"/>
              <a:t>. Он уступил амстердамскому альбатросу 20 см, а лидеру рейтинга – 43 см, так как его размах крыльев – </a:t>
            </a:r>
            <a:r>
              <a:rPr lang="ru-RU" sz="3300" b="1" dirty="0" smtClean="0"/>
              <a:t>320 см</a:t>
            </a:r>
            <a:r>
              <a:rPr lang="ru-RU" sz="3300" dirty="0" smtClean="0"/>
              <a:t>. Для этих птиц характерны мускулистые крылья, способные удержать птицу при планирующем полете.</a:t>
            </a:r>
            <a:endParaRPr lang="ru-RU" sz="3300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Гималайский гриф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840698" cy="486123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3400" b="1" dirty="0" err="1" smtClean="0">
                <a:solidFill>
                  <a:schemeClr val="bg1"/>
                </a:solidFill>
              </a:rPr>
              <a:t>Кумай</a:t>
            </a:r>
            <a:r>
              <a:rPr lang="ru-RU" sz="3400" b="1" dirty="0" smtClean="0">
                <a:solidFill>
                  <a:schemeClr val="bg1"/>
                </a:solidFill>
              </a:rPr>
              <a:t>, или гималайский гриф</a:t>
            </a:r>
            <a:r>
              <a:rPr lang="ru-RU" sz="3400" dirty="0" smtClean="0"/>
              <a:t>, обитает в гористой местности Гималаев и некоторых других близлежащих районах. Размах крыльев этой птиц, прямо сказать, немаленький – </a:t>
            </a:r>
            <a:r>
              <a:rPr lang="ru-RU" sz="3400" b="1" dirty="0" smtClean="0"/>
              <a:t>310 см</a:t>
            </a:r>
            <a:r>
              <a:rPr lang="ru-RU" sz="3400" dirty="0" smtClean="0"/>
              <a:t>. На таких мощных и длинных крыльях гриф поднимается на высоту до 8000 км.</a:t>
            </a:r>
            <a:endParaRPr lang="ru-RU" sz="3400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Розовый пеликан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689717" cy="501728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Розовые пеликаны</a:t>
            </a:r>
            <a:r>
              <a:rPr lang="ru-RU" sz="3600" dirty="0" smtClean="0"/>
              <a:t> – хищники, как и все пеликаны. Питаются они в основном рыбой, но могут проглотить и птенцов других птиц. Размах крыльев этого вида пеликанов может достигать </a:t>
            </a:r>
            <a:r>
              <a:rPr lang="ru-RU" sz="3600" b="1" dirty="0" smtClean="0"/>
              <a:t>310 см</a:t>
            </a:r>
            <a:r>
              <a:rPr lang="ru-RU" sz="3600" dirty="0" smtClean="0"/>
              <a:t>.</a:t>
            </a:r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Странствующий альбатрос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114670" cy="474650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Чёрный гриф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22182" cy="481822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Чёрный, или бурый гриф </a:t>
            </a:r>
            <a:r>
              <a:rPr lang="ru-RU" dirty="0" smtClean="0"/>
              <a:t>имеет относительно большой ареал обитания и сравнительно большую численность. Каждый день птицы этого вида преодолевают до 400 км на своих длинных и сильных крыльях с размахов </a:t>
            </a:r>
            <a:r>
              <a:rPr lang="ru-RU" b="1" dirty="0" smtClean="0"/>
              <a:t>300-310 см</a:t>
            </a:r>
            <a:r>
              <a:rPr lang="ru-RU" dirty="0" smtClean="0"/>
              <a:t>. Как и все ястребиные, грифы парят, используя восходящие потоки теплого воздуха.</a:t>
            </a:r>
            <a:endParaRPr lang="ru-RU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Самый большой размах крыльев у альбатросов</a:t>
            </a:r>
            <a:r>
              <a:rPr lang="ru-RU" dirty="0" smtClean="0"/>
              <a:t>, поэтому они занимают три первых места в этом рейтинге. Странствующий альбатрос имеет мощные, мускулистые крылья, размах которых </a:t>
            </a:r>
            <a:r>
              <a:rPr lang="ru-RU" b="1" dirty="0" smtClean="0"/>
              <a:t>около 363 см</a:t>
            </a:r>
            <a:r>
              <a:rPr lang="ru-RU" dirty="0" smtClean="0"/>
              <a:t>. Это самый большой размах крыльев среди птиц мира, и среди </a:t>
            </a:r>
            <a:r>
              <a:rPr lang="ru-RU" dirty="0" err="1" smtClean="0"/>
              <a:t>альбатросовых</a:t>
            </a:r>
            <a:r>
              <a:rPr lang="ru-RU" dirty="0" smtClean="0"/>
              <a:t> в частности. Длина тела этих птиц в 3 раза меньше размаха крыльев.</a:t>
            </a:r>
            <a:endParaRPr lang="ru-RU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Тристанский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альбатрос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905741" cy="517930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Тристанский</a:t>
            </a:r>
            <a:r>
              <a:rPr lang="ru-RU" sz="3600" b="1" dirty="0" smtClean="0">
                <a:solidFill>
                  <a:schemeClr val="bg1"/>
                </a:solidFill>
              </a:rPr>
              <a:t> альбатрос </a:t>
            </a:r>
            <a:r>
              <a:rPr lang="ru-RU" sz="3600" dirty="0" smtClean="0"/>
              <a:t>– второй в этой категории и среди альбатросов, и среди птиц мира. Его размах крыльев может достигать </a:t>
            </a:r>
            <a:r>
              <a:rPr lang="ru-RU" sz="3600" b="1" dirty="0" smtClean="0"/>
              <a:t>350 см</a:t>
            </a:r>
            <a:r>
              <a:rPr lang="ru-RU" sz="3600" dirty="0" smtClean="0"/>
              <a:t>. На таких длинных крыльях эти птицы отлично планируют над водой, высматривая пищу.</a:t>
            </a:r>
            <a:endParaRPr lang="ru-RU" sz="3600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Амстердамский альбатрос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22182" cy="481822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Амстердамский альбатрос</a:t>
            </a:r>
            <a:r>
              <a:rPr lang="ru-RU" sz="3600" dirty="0" smtClean="0"/>
              <a:t> всего 10 см уступил предыдущему виду. Его максимальный размах крыльев составляет </a:t>
            </a:r>
            <a:r>
              <a:rPr lang="ru-RU" sz="3600" b="1" dirty="0" smtClean="0"/>
              <a:t>340 см</a:t>
            </a:r>
            <a:r>
              <a:rPr lang="ru-RU" sz="3600" dirty="0" smtClean="0"/>
              <a:t>. Этот вид альбатросов находится под угрозой исчезновения, сегодня в мире насчитывается чуть больше 100 амстердамских альбатросов.</a:t>
            </a:r>
            <a:endParaRPr lang="ru-RU" sz="3600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Андский кондор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22182" cy="482854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</a:rPr>
              <a:t>Андский кондор</a:t>
            </a:r>
            <a:r>
              <a:rPr lang="ru-RU" sz="3400" dirty="0" smtClean="0"/>
              <a:t> - одна из самых крупных птиц в Западном полушарии. Длина тела этих птиц варьируется от 115 до 135 см, при этом размах крыльев примерно </a:t>
            </a:r>
            <a:r>
              <a:rPr lang="ru-RU" sz="3400" b="1" dirty="0" smtClean="0"/>
              <a:t>275-320 см</a:t>
            </a:r>
            <a:r>
              <a:rPr lang="ru-RU" sz="3400" dirty="0" smtClean="0"/>
              <a:t>, что значительно больше, чем у его ближайшего родственника и конкурента – калифорнийского кондора (</a:t>
            </a:r>
            <a:r>
              <a:rPr lang="ru-RU" sz="3400" dirty="0" err="1" smtClean="0"/>
              <a:t>Gymnogyps</a:t>
            </a:r>
            <a:r>
              <a:rPr lang="ru-RU" sz="3400" dirty="0" smtClean="0"/>
              <a:t> </a:t>
            </a:r>
            <a:r>
              <a:rPr lang="ru-RU" sz="3400" dirty="0" err="1" smtClean="0"/>
              <a:t>californianus</a:t>
            </a:r>
            <a:r>
              <a:rPr lang="ru-RU" sz="3400" dirty="0" smtClean="0"/>
              <a:t>).</a:t>
            </a:r>
            <a:endParaRPr lang="ru-RU" sz="3400" dirty="0"/>
          </a:p>
        </p:txBody>
      </p:sp>
      <p:pic>
        <p:nvPicPr>
          <p:cNvPr id="4" name="Рисунок 3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25144"/>
            <a:ext cx="1296144" cy="1918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547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САМЫЙ БОЛЬШОЙ РАЗМАХ КРЫЛЬЕВ У ПТИЦ</vt:lpstr>
      <vt:lpstr>Странствующий альбатрос</vt:lpstr>
      <vt:lpstr>Слайд 3</vt:lpstr>
      <vt:lpstr>Тристанский альбатрос</vt:lpstr>
      <vt:lpstr>Слайд 5</vt:lpstr>
      <vt:lpstr>Амстердамский альбатрос</vt:lpstr>
      <vt:lpstr>Слайд 7</vt:lpstr>
      <vt:lpstr>Андский кондор</vt:lpstr>
      <vt:lpstr>Слайд 9</vt:lpstr>
      <vt:lpstr>Африканский марабу</vt:lpstr>
      <vt:lpstr>Слайд 11</vt:lpstr>
      <vt:lpstr>Кудрявый пеликан</vt:lpstr>
      <vt:lpstr>Слайд 13</vt:lpstr>
      <vt:lpstr>Южный королевский альбатрос</vt:lpstr>
      <vt:lpstr>Слайд 15</vt:lpstr>
      <vt:lpstr>Гималайский гриф</vt:lpstr>
      <vt:lpstr>Слайд 17</vt:lpstr>
      <vt:lpstr>Розовый пеликан</vt:lpstr>
      <vt:lpstr>Слайд 19</vt:lpstr>
      <vt:lpstr>Чёрный гриф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большой размах крыльев у птиц</dc:title>
  <dc:creator>zooclub.ru</dc:creator>
  <cp:keywords>животные, птицы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26</cp:revision>
  <dcterms:created xsi:type="dcterms:W3CDTF">2014-02-09T08:19:11Z</dcterms:created>
  <dcterms:modified xsi:type="dcterms:W3CDTF">2018-02-16T07:24:02Z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