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21913-A1B8-44C0-BDCB-301012DFC647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35EF-80AD-426C-80E9-9A4DD337C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35EF-80AD-426C-80E9-9A4DD337CF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35EF-80AD-426C-80E9-9A4DD337CFA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35EF-80AD-426C-80E9-9A4DD337CFA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http://zooclub.ru/samye/umnye_zhivotnye.shtml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35EF-80AD-426C-80E9-9A4DD337CFA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35EF-80AD-426C-80E9-9A4DD337CF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35EF-80AD-426C-80E9-9A4DD337CF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35EF-80AD-426C-80E9-9A4DD337CF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35EF-80AD-426C-80E9-9A4DD337CFA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35EF-80AD-426C-80E9-9A4DD337CF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35EF-80AD-426C-80E9-9A4DD337CFA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35EF-80AD-426C-80E9-9A4DD337CFA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http://zooclub.ru/samye/umnye_zhivotnye.shtml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35EF-80AD-426C-80E9-9A4DD337CFA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3A18-9AF4-465C-835F-653303668ED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1DBD-EB1B-4709-B372-B6A60B748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497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3A18-9AF4-465C-835F-653303668ED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1DBD-EB1B-4709-B372-B6A60B748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9572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3A18-9AF4-465C-835F-653303668ED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1DBD-EB1B-4709-B372-B6A60B748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5892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3A18-9AF4-465C-835F-653303668ED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1DBD-EB1B-4709-B372-B6A60B748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8797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3A18-9AF4-465C-835F-653303668ED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1DBD-EB1B-4709-B372-B6A60B748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4460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3A18-9AF4-465C-835F-653303668ED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1DBD-EB1B-4709-B372-B6A60B748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3787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3A18-9AF4-465C-835F-653303668ED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1DBD-EB1B-4709-B372-B6A60B748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6386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3A18-9AF4-465C-835F-653303668ED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1DBD-EB1B-4709-B372-B6A60B748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781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3A18-9AF4-465C-835F-653303668ED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1DBD-EB1B-4709-B372-B6A60B748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0430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3A18-9AF4-465C-835F-653303668ED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1DBD-EB1B-4709-B372-B6A60B748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3298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3A18-9AF4-465C-835F-653303668ED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1DBD-EB1B-4709-B372-B6A60B748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8946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3A18-9AF4-465C-835F-653303668EDC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1DBD-EB1B-4709-B372-B6A60B748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08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018605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умные животные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021288" cy="1655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животные поражают своими интеллектуальными способностями: одни способны считать, другие - говорить, третьи – просто очень сообразительные. Могут ли животные сравниться с человеком по умственным способностям? На этот вопрос ученые всего мира пытаются ответить, проводя многочисленные исследования.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MONK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005064"/>
            <a:ext cx="1959983" cy="26168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ЦИХЛИДЫ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484784"/>
            <a:ext cx="7626814" cy="4766759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Ум животных не всегда сравним с человеческим интеллектом.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Цихлиды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самые умные рыбы на планете. Заслужили они это звание, благодаря высокой скорости эволюции видов. На сегодняшний день только описанных видов этих рыб 1300, а если прибавить открытые, но еще не описанные виды, – 1900. Это самое крупное семейство позвоночных. </a:t>
            </a:r>
            <a:r>
              <a:rPr lang="ru-RU" dirty="0" err="1" smtClean="0">
                <a:solidFill>
                  <a:schemeClr val="bg1"/>
                </a:solidFill>
              </a:rPr>
              <a:t>Цихлиды</a:t>
            </a:r>
            <a:r>
              <a:rPr lang="ru-RU" dirty="0" smtClean="0">
                <a:solidFill>
                  <a:schemeClr val="bg1"/>
                </a:solidFill>
              </a:rPr>
              <a:t>, по меркам водного мира, быстро приспосабливаются к условиям среды, создавая тем самым новые виды. И этот процесс все еще продолжается!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ВОРОНЫ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48970"/>
            <a:ext cx="7272808" cy="5054601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Среди птиц тоже есть свои гении. Одни из самых умных птиц –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вороны</a:t>
            </a:r>
            <a:r>
              <a:rPr lang="ru-RU" dirty="0" smtClean="0">
                <a:solidFill>
                  <a:schemeClr val="bg1"/>
                </a:solidFill>
              </a:rPr>
              <a:t>. Они настолько сообразительные, что способны продумать и осуществить кражи вещей, похищение птенцов, проанализировать поверхность для сбрасывания на нее орехов или больших костей. Вороны общаются между собой с помощью различных звуков, а не только карканья, как принято считать. Также у них отличная память. В неволе их можно научить произносить несколько слов, решать головоломки и простые математические задачи.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СОБАКИ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646704" cy="5072314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Собаки</a:t>
            </a:r>
            <a:r>
              <a:rPr lang="ru-RU" dirty="0" smtClean="0">
                <a:solidFill>
                  <a:schemeClr val="bg1"/>
                </a:solidFill>
              </a:rPr>
              <a:t> также одни из умнейших созданий. Они могут понимать человеческие указания, жесты, совершать простые вычисления, считать до 5, улавливать настроение человека. Собаки хорошо обучаемы, поэтому их можно научить очень многим действиям и трюкам. Но не все собаки таковы. Самыми способными собаками признаны (по убыванию): </a:t>
            </a:r>
            <a:r>
              <a:rPr lang="ru-RU" b="1" dirty="0" err="1" smtClean="0">
                <a:solidFill>
                  <a:schemeClr val="bg1"/>
                </a:solidFill>
              </a:rPr>
              <a:t>бордер</a:t>
            </a:r>
            <a:r>
              <a:rPr lang="ru-RU" b="1" dirty="0" smtClean="0">
                <a:solidFill>
                  <a:schemeClr val="bg1"/>
                </a:solidFill>
              </a:rPr>
              <a:t> колли, пудель, немецкая овчарка, золотистый ретривер, доберман, колли, лабрадор ретривер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КАКАДУ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486"/>
            <a:ext cx="7416824" cy="5031079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Как без попугаев?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Попугаи какаду </a:t>
            </a:r>
            <a:r>
              <a:rPr lang="ru-RU" dirty="0" smtClean="0">
                <a:solidFill>
                  <a:schemeClr val="bg1"/>
                </a:solidFill>
              </a:rPr>
              <a:t>имеют самые большие способности к имитации человеческой речи. При этом они не только произносят слова, но и уместно их используют. Кроме того их можно научить танцевать, выполнять трюки и петь.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ОВЦЫ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288950" cy="5017227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Мнение о том, что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овцы</a:t>
            </a:r>
            <a:r>
              <a:rPr lang="ru-RU" dirty="0" smtClean="0">
                <a:solidFill>
                  <a:schemeClr val="bg1"/>
                </a:solidFill>
              </a:rPr>
              <a:t> глупы, определенно, ошибочно. Трусливы – да, глупы – нет. Овцы обладают хорошей памятью, в том числе и на лица. Они могут долго скрывать недуг, терпеть боль и дискомфорт. Делают они это из соображений безопасности, чтобы хищники не увидели их уязвимость.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ОБЕЗЬЯНЫ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416824" cy="4746767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МУРАВЬИ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886044" cy="4928778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Самые умные среди насекомых, конечно,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муравьи</a:t>
            </a:r>
            <a:r>
              <a:rPr lang="ru-RU" dirty="0" smtClean="0">
                <a:solidFill>
                  <a:schemeClr val="bg1"/>
                </a:solidFill>
              </a:rPr>
              <a:t>. Эти крошечные создания имеют сложную социальную структуру, невероятные по размерам (относительно их самих) и сложности дома-муравейники. Они способны порабощать, вести войны, применяя тактику и стратегию, использовать других животных и растения в своих целях, вступать в симбиоз.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Вывод весьма простой и короткий: как бы ни были умны животные, они не могут сравниться с человеческим интеллектом, но как бы ни был умен человек, по некоторым показателям он всегда будет уступать животным.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Обезьяны</a:t>
            </a:r>
            <a:r>
              <a:rPr lang="ru-RU" dirty="0" smtClean="0">
                <a:solidFill>
                  <a:schemeClr val="bg1"/>
                </a:solidFill>
              </a:rPr>
              <a:t> считаются самыми умными животными на планете, наиболее «интеллектуальные» среди них шимпанзе, горилла, орангутанг, бабуин, гиббон и мартышка. Обезьяны способны использовать орудия труда, строить убежище, оберегать жилье и свою семью. Они могут общаться между собой с помощью сложной системы мимики и жестов, выбирать свое окружение, контролировать его. Еще один факт - детеныши обезьян умнее человеческих детей того же возраста.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СЛОНЫ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7870"/>
            <a:ext cx="7344816" cy="5361716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Известна удивительная особенность слонов скорбеть по умершим собратьям и даже хоронить их, накрывая погибших животных растительностью.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Слоны</a:t>
            </a:r>
            <a:r>
              <a:rPr lang="ru-RU" dirty="0" smtClean="0">
                <a:solidFill>
                  <a:schemeClr val="bg1"/>
                </a:solidFill>
              </a:rPr>
              <a:t> выстраивают крепкие родственные связи и ведут себя, сходно людям: играют, ссорятся, дерутся, нежно здороваются, заботятся и многое другое. Также слоны обладают хорошей памятью. Они запоминают многокилометровые тропы, по которым ходят всю жизнь.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ДЕЛЬФИНЫ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581236" cy="5066793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Безусловно, самыми умными водными обитателями считаются дельфины. Своим добродушным и покладистым нравом, отсутствием агрессии, удивительной способностью быстро разучивать различной сложности трюки дельфины заслужили признание на цирковой арене. Эти чрезвычайно сообразительные животные общаются между собой, заботятся о потомстве.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КРЫСЫ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728098" cy="4971743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05221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Одни из самых умных животных –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крысы</a:t>
            </a:r>
            <a:r>
              <a:rPr lang="ru-RU" dirty="0" smtClean="0">
                <a:solidFill>
                  <a:schemeClr val="bg1"/>
                </a:solidFill>
              </a:rPr>
              <a:t>. Сообразительность и находчивость, которую они проявляют, попав в трудное положение или при добывании пищи, не перестает удивлять. Они способны выйти из очень сложного лабиринта даже с заклеенными глазами и обрезанными усами! Несмотря на то, что, кажется, будто крысы едят все, что попадется, они </a:t>
            </a:r>
            <a:r>
              <a:rPr lang="ru-RU" dirty="0" err="1" smtClean="0">
                <a:solidFill>
                  <a:schemeClr val="bg1"/>
                </a:solidFill>
              </a:rPr>
              <a:t>сбалансированно</a:t>
            </a:r>
            <a:r>
              <a:rPr lang="ru-RU" dirty="0" smtClean="0">
                <a:solidFill>
                  <a:schemeClr val="bg1"/>
                </a:solidFill>
              </a:rPr>
              <a:t> питаются. Эти грызуны способны запугать своих собратьев, в буквальном смысле, до смерти. Также крысы способны мстить человеку. Это лишь немногие таланты крыс, которыми они способны удивить человечество.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1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1120</TotalTime>
  <Words>809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Тема19</vt:lpstr>
      <vt:lpstr>Самые умные животные</vt:lpstr>
      <vt:lpstr>ОБЕЗЬЯНЫ</vt:lpstr>
      <vt:lpstr>Слайд 3</vt:lpstr>
      <vt:lpstr>СЛОНЫ</vt:lpstr>
      <vt:lpstr>Слайд 5</vt:lpstr>
      <vt:lpstr>ДЕЛЬФИНЫ</vt:lpstr>
      <vt:lpstr>Слайд 7</vt:lpstr>
      <vt:lpstr>КРЫСЫ</vt:lpstr>
      <vt:lpstr>Слайд 9</vt:lpstr>
      <vt:lpstr>ЦИХЛИДЫ</vt:lpstr>
      <vt:lpstr>Слайд 11</vt:lpstr>
      <vt:lpstr>ВОРОНЫ</vt:lpstr>
      <vt:lpstr>Слайд 13</vt:lpstr>
      <vt:lpstr>СОБАКИ</vt:lpstr>
      <vt:lpstr>Слайд 15</vt:lpstr>
      <vt:lpstr>КАКАДУ</vt:lpstr>
      <vt:lpstr>Слайд 17</vt:lpstr>
      <vt:lpstr>ОВЦЫ</vt:lpstr>
      <vt:lpstr>Слайд 19</vt:lpstr>
      <vt:lpstr>МУРАВЬИ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умные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39</cp:revision>
  <dcterms:created xsi:type="dcterms:W3CDTF">2014-02-09T00:15:48Z</dcterms:created>
  <dcterms:modified xsi:type="dcterms:W3CDTF">2016-02-02T23:13:25Z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