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CCFA-BC05-4B9B-B269-A1466C2A36B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BF59-ED32-4314-A9B9-9DE96201A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http://zooclub.ru/samye/silnye_zhivotnye.shtml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http://zooclub.ru/samye/silnye_zhivotnye.shtml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BF59-ED32-4314-A9B9-9DE96201A10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6BB21ED-C52B-40F8-8540-C1DCC26E5C4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6BECC8-679C-46CE-9284-75BCA621F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сильные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ли человек сравниться по силе с животными? А почему нет! Самый сильный человек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Жидрунас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Савицкас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поднял вес в 2 раза превышающий его собственный. Чем могут ответить животные, какими достижениями похвастаться?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2683185" cy="1788790"/>
          </a:xfrm>
          <a:prstGeom prst="rect">
            <a:avLst/>
          </a:prstGeom>
        </p:spPr>
      </p:pic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839341" cy="130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r>
              <a:rPr lang="ru-RU" b="1" dirty="0" smtClean="0"/>
              <a:t>МУРАВЬИ-ЛИСТОРЕЗЫ</a:t>
            </a:r>
            <a:endParaRPr lang="ru-RU" b="1" dirty="0"/>
          </a:p>
        </p:txBody>
      </p:sp>
      <p:pic>
        <p:nvPicPr>
          <p:cNvPr id="4" name="Содержимое 3" descr="6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374680" cy="4486264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78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Муравьи</a:t>
            </a:r>
            <a:r>
              <a:rPr lang="ru-RU" dirty="0" smtClean="0"/>
              <a:t> одни из самых сильных животных на планете. Эти маленькие существа могут переносить тяжелые строительные материалы, необходимые для муравейника, отрезать листья и нести их (муравей-листорез), побеждать в схватке с крупными агрессорами и приносить их трупы в «дом». Максимальный вес, который может осилить муравей, </a:t>
            </a:r>
            <a:r>
              <a:rPr lang="ru-RU" b="1" dirty="0" smtClean="0"/>
              <a:t>в 10-20 раз превышает вес </a:t>
            </a:r>
            <a:r>
              <a:rPr lang="ru-RU" dirty="0" smtClean="0"/>
              <a:t>самого муравья, а муравей-листорез – </a:t>
            </a:r>
            <a:r>
              <a:rPr lang="ru-RU" b="1" dirty="0" smtClean="0"/>
              <a:t>в 50 раз.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r>
              <a:rPr lang="ru-RU" b="1" dirty="0" smtClean="0"/>
              <a:t>ЖУК-НОСОРОГ</a:t>
            </a:r>
            <a:endParaRPr lang="ru-RU" b="1" dirty="0"/>
          </a:p>
        </p:txBody>
      </p:sp>
      <p:pic>
        <p:nvPicPr>
          <p:cNvPr id="6" name="Содержимое 5" descr="31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222182" cy="480791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789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Жук-носорог</a:t>
            </a:r>
            <a:r>
              <a:rPr lang="ru-RU" dirty="0" smtClean="0"/>
              <a:t> (</a:t>
            </a:r>
            <a:r>
              <a:rPr lang="ru-RU" dirty="0" err="1" smtClean="0"/>
              <a:t>Oryctes</a:t>
            </a:r>
            <a:r>
              <a:rPr lang="ru-RU" dirty="0" smtClean="0"/>
              <a:t> </a:t>
            </a:r>
            <a:r>
              <a:rPr lang="ru-RU" dirty="0" err="1" smtClean="0"/>
              <a:t>nasicornis</a:t>
            </a:r>
            <a:r>
              <a:rPr lang="ru-RU" dirty="0" smtClean="0"/>
              <a:t>), названный так из-за выроста, напоминающего рог носорога, с легкостью обойдет рекорд муравья. Этот жук, размером всего 25-40 мм, способен не только тащить по земле, но и везти на спине груз, </a:t>
            </a:r>
            <a:r>
              <a:rPr lang="ru-RU" b="1" dirty="0" smtClean="0"/>
              <a:t>в 850 раз больше своего веса. </a:t>
            </a:r>
            <a:r>
              <a:rPr lang="ru-RU" dirty="0" smtClean="0"/>
              <a:t>Может ли кто-то бросить вызов жуку-носорогу? Может!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НАВОЗНЫЙ ЖУК</a:t>
            </a:r>
            <a:endParaRPr lang="ru-RU" b="1" dirty="0"/>
          </a:p>
        </p:txBody>
      </p:sp>
      <p:pic>
        <p:nvPicPr>
          <p:cNvPr id="4" name="Содержимое 3" descr="6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840760" cy="4913946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Навозный жук </a:t>
            </a:r>
            <a:r>
              <a:rPr lang="ru-RU" dirty="0" smtClean="0"/>
              <a:t>может иметь разный размер тела - от 3 мм до 7 см. Тем не менее,  он способен осилить </a:t>
            </a:r>
            <a:r>
              <a:rPr lang="ru-RU" b="1" dirty="0" smtClean="0"/>
              <a:t>вес в 1140 раз больше собственного</a:t>
            </a:r>
            <a:r>
              <a:rPr lang="ru-RU" dirty="0" smtClean="0"/>
              <a:t>! Рекорд?  А вот и нет.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ПАНЦИРНЫЙ КЛЕЩ</a:t>
            </a:r>
            <a:endParaRPr lang="ru-RU" b="1" dirty="0"/>
          </a:p>
        </p:txBody>
      </p:sp>
      <p:pic>
        <p:nvPicPr>
          <p:cNvPr id="4" name="Содержимое 3" descr="6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412776"/>
            <a:ext cx="7229344" cy="4783416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/>
          <a:lstStyle/>
          <a:p>
            <a:r>
              <a:rPr lang="ru-RU" b="1" dirty="0" smtClean="0"/>
              <a:t>Самым сильным животным является паукообразное </a:t>
            </a:r>
            <a:r>
              <a:rPr lang="ru-RU" dirty="0" smtClean="0"/>
              <a:t>– это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панцирный клещ </a:t>
            </a:r>
            <a:r>
              <a:rPr lang="ru-RU" dirty="0" smtClean="0"/>
              <a:t>(</a:t>
            </a:r>
            <a:r>
              <a:rPr lang="ru-RU" dirty="0" err="1" smtClean="0"/>
              <a:t>Oribatida</a:t>
            </a:r>
            <a:r>
              <a:rPr lang="ru-RU" dirty="0" smtClean="0"/>
              <a:t>). Он, конечно, не может поднять такой же вес, как, например, человек или слон, но он способен волочить груз, огромной, относительно своих размеров, массы. Вес груза может превосходить вес самого клеща </a:t>
            </a:r>
            <a:r>
              <a:rPr lang="ru-RU" b="1" dirty="0" smtClean="0"/>
              <a:t>в 1180 раз!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5765"/>
          </a:xfrm>
        </p:spPr>
        <p:txBody>
          <a:bodyPr/>
          <a:lstStyle/>
          <a:p>
            <a:r>
              <a:rPr lang="ru-RU" dirty="0" smtClean="0"/>
              <a:t>Сила – один из важнейших показателей для живых существ, способствующий не только выживанию, но и процветанию вида. И кому, как не нам, людям, этого не знать.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r>
              <a:rPr lang="ru-RU" b="1" dirty="0" smtClean="0"/>
              <a:t>СЛОНЫ</a:t>
            </a:r>
            <a:endParaRPr lang="ru-RU" b="1" dirty="0"/>
          </a:p>
        </p:txBody>
      </p:sp>
      <p:pic>
        <p:nvPicPr>
          <p:cNvPr id="4" name="Содержимое 3" descr="6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696744" cy="4922107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781"/>
          </a:xfrm>
        </p:spPr>
        <p:txBody>
          <a:bodyPr>
            <a:normAutofit/>
          </a:bodyPr>
          <a:lstStyle/>
          <a:p>
            <a:r>
              <a:rPr lang="ru-RU" dirty="0" smtClean="0"/>
              <a:t>В Индии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слоны</a:t>
            </a:r>
            <a:r>
              <a:rPr lang="ru-RU" dirty="0" smtClean="0"/>
              <a:t> помогают людям в деятельности, связанной с поднятием тяжестей, так как они могут осилить очень большой для человека вес (несколько тонн). Но относительно себя самого, достижения слонов невелики – не </a:t>
            </a:r>
            <a:r>
              <a:rPr lang="ru-RU" b="1" dirty="0" smtClean="0"/>
              <a:t>больше 1,7 собственного веса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ГЕПАРД</a:t>
            </a:r>
            <a:endParaRPr lang="ru-RU" b="1" dirty="0"/>
          </a:p>
        </p:txBody>
      </p:sp>
      <p:pic>
        <p:nvPicPr>
          <p:cNvPr id="4" name="Содержимое 3" descr="6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07486" cy="4629679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789"/>
          </a:xfrm>
        </p:spPr>
        <p:txBody>
          <a:bodyPr/>
          <a:lstStyle/>
          <a:p>
            <a:r>
              <a:rPr lang="ru-RU" dirty="0" smtClean="0"/>
              <a:t>Такой сильный и мускулистый хищник,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леопард</a:t>
            </a:r>
            <a:r>
              <a:rPr lang="ru-RU" dirty="0" smtClean="0"/>
              <a:t> (</a:t>
            </a:r>
            <a:r>
              <a:rPr lang="ru-RU" dirty="0" err="1" smtClean="0"/>
              <a:t>Panthera</a:t>
            </a:r>
            <a:r>
              <a:rPr lang="ru-RU" dirty="0" smtClean="0"/>
              <a:t> </a:t>
            </a:r>
            <a:r>
              <a:rPr lang="ru-RU" dirty="0" err="1" smtClean="0"/>
              <a:t>pardus</a:t>
            </a:r>
            <a:r>
              <a:rPr lang="ru-RU" dirty="0" smtClean="0"/>
              <a:t>), может прокусить череп антилопы и легко перекусить человеческие кости, но по подъему тяжестей он также не опережает человека. Леопарды способны тащить по земле и затаскивать на ветки деревьев добычу </a:t>
            </a:r>
            <a:r>
              <a:rPr lang="ru-RU" b="1" dirty="0" smtClean="0"/>
              <a:t>в 2 раза тяжелее собственного веса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r>
              <a:rPr lang="ru-RU" b="1" dirty="0" smtClean="0"/>
              <a:t>ВЕНЦЕНОСНЫЙ ОРЕЛ</a:t>
            </a:r>
            <a:endParaRPr lang="ru-RU" b="1" dirty="0"/>
          </a:p>
        </p:txBody>
      </p:sp>
      <p:pic>
        <p:nvPicPr>
          <p:cNvPr id="6" name="Содержимое 5" descr="31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761724" cy="507129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Самая сильная птица 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африканский венценосный орел</a:t>
            </a:r>
            <a:r>
              <a:rPr lang="ru-RU" dirty="0" smtClean="0"/>
              <a:t> (</a:t>
            </a:r>
            <a:r>
              <a:rPr lang="ru-RU" dirty="0" err="1" smtClean="0"/>
              <a:t>Stephanoaetus</a:t>
            </a:r>
            <a:r>
              <a:rPr lang="ru-RU" dirty="0" smtClean="0"/>
              <a:t> </a:t>
            </a:r>
            <a:r>
              <a:rPr lang="ru-RU" dirty="0" err="1" smtClean="0"/>
              <a:t>coronatus</a:t>
            </a:r>
            <a:r>
              <a:rPr lang="ru-RU" dirty="0" smtClean="0"/>
              <a:t>). Этот агрессивный хищник удивляет своим размахом крыльев в 2 метра и способностью успешно атаковать обезьян и даже небольших антилоп!  Он строит гнездо почти полгода, но самое интересное, что он может нести (в полете) добычу весом до 17 кг, то есть </a:t>
            </a:r>
            <a:r>
              <a:rPr lang="ru-RU" b="1" dirty="0" smtClean="0"/>
              <a:t>превышающую в 4 раза его собственный вес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ГОРИЛЛА</a:t>
            </a:r>
            <a:endParaRPr lang="ru-RU" b="1" dirty="0"/>
          </a:p>
        </p:txBody>
      </p:sp>
      <p:pic>
        <p:nvPicPr>
          <p:cNvPr id="4" name="Содержимое 3" descr="6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84776" cy="5029038"/>
          </a:xfr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Гориллы</a:t>
            </a:r>
            <a:r>
              <a:rPr lang="ru-RU" dirty="0" smtClean="0"/>
              <a:t> (</a:t>
            </a:r>
            <a:r>
              <a:rPr lang="ru-RU" dirty="0" err="1" smtClean="0"/>
              <a:t>Gorilla</a:t>
            </a:r>
            <a:r>
              <a:rPr lang="ru-RU" dirty="0" smtClean="0"/>
              <a:t>). Эти приматы, имеющие грозный вид, обладают не дюжей силой. Они могут без труда поднимать огромные булыжники, особенно самцы при демонстрации конкурентам и самкам своей силы. Гориллы способны поднять вес </a:t>
            </a:r>
            <a:r>
              <a:rPr lang="ru-RU" b="1" dirty="0" smtClean="0"/>
              <a:t>почти в 10 раз </a:t>
            </a:r>
            <a:r>
              <a:rPr lang="ru-RU" dirty="0" smtClean="0"/>
              <a:t>больше собственного.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1072</TotalTime>
  <Words>546</Words>
  <Application>Microsoft Office PowerPoint</Application>
  <PresentationFormat>Экран (4:3)</PresentationFormat>
  <Paragraphs>40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Самые сильные животные</vt:lpstr>
      <vt:lpstr>СЛОНЫ</vt:lpstr>
      <vt:lpstr>Слайд 3</vt:lpstr>
      <vt:lpstr>ГЕПАРД</vt:lpstr>
      <vt:lpstr>Слайд 5</vt:lpstr>
      <vt:lpstr>ВЕНЦЕНОСНЫЙ ОРЕЛ</vt:lpstr>
      <vt:lpstr>Слайд 7</vt:lpstr>
      <vt:lpstr>ГОРИЛЛА</vt:lpstr>
      <vt:lpstr>Слайд 9</vt:lpstr>
      <vt:lpstr>МУРАВЬИ-ЛИСТОРЕЗЫ</vt:lpstr>
      <vt:lpstr>Слайд 11</vt:lpstr>
      <vt:lpstr>ЖУК-НОСОРОГ</vt:lpstr>
      <vt:lpstr>Слайд 13</vt:lpstr>
      <vt:lpstr>НАВОЗНЫЙ ЖУК</vt:lpstr>
      <vt:lpstr>Слайд 15</vt:lpstr>
      <vt:lpstr>ПАНЦИРНЫЙ КЛЕЩ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сильные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37</cp:revision>
  <dcterms:created xsi:type="dcterms:W3CDTF">2014-02-09T00:34:41Z</dcterms:created>
  <dcterms:modified xsi:type="dcterms:W3CDTF">2018-02-16T06:48:48Z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