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A5861-1DC7-4A73-9E9B-D657B6B81C8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847-57F9-45EE-B663-68237D978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http://zooclub.ru/samye/samye_popugai.shtml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847-57F9-45EE-B663-68237D978AF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http://zooclub.ru/samye/samye_popugai.shtml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847-57F9-45EE-B663-68237D978AF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http://zooclub.ru/samye/samye_popugai.shtml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847-57F9-45EE-B663-68237D978AF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http://zooclub.ru/samye/samye_popugai.shtml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847-57F9-45EE-B663-68237D978AF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http://zooclub.ru/samye/samye_popugai.shtml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847-57F9-45EE-B663-68237D978AF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http://zooclub.ru/samye/samye_popugai.shtml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847-57F9-45EE-B663-68237D978AF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http://zooclub.ru/samye/samye_popugai.shtml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847-57F9-45EE-B663-68237D978AF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http://zooclub.ru/samye/samye_popugai.shtml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847-57F9-45EE-B663-68237D978AF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http://zooclub.ru/samye/samye_popugai.shtml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847-57F9-45EE-B663-68237D978AF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http://zooclub.ru/samye/samye_popugai.shtml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847-57F9-45EE-B663-68237D978AF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FC38EA2-CEE8-4E1B-B263-1D7EFF4E6CB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71252C0-DE5B-493B-9F2F-DCF5613F1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8EA2-CEE8-4E1B-B263-1D7EFF4E6CB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52C0-DE5B-493B-9F2F-DCF5613F1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8EA2-CEE8-4E1B-B263-1D7EFF4E6CB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52C0-DE5B-493B-9F2F-DCF5613F1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C38EA2-CEE8-4E1B-B263-1D7EFF4E6CB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71252C0-DE5B-493B-9F2F-DCF5613F1E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FC38EA2-CEE8-4E1B-B263-1D7EFF4E6CB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71252C0-DE5B-493B-9F2F-DCF5613F1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8EA2-CEE8-4E1B-B263-1D7EFF4E6CB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52C0-DE5B-493B-9F2F-DCF5613F1E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8EA2-CEE8-4E1B-B263-1D7EFF4E6CB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52C0-DE5B-493B-9F2F-DCF5613F1E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C38EA2-CEE8-4E1B-B263-1D7EFF4E6CB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71252C0-DE5B-493B-9F2F-DCF5613F1E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8EA2-CEE8-4E1B-B263-1D7EFF4E6CB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252C0-DE5B-493B-9F2F-DCF5613F1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C38EA2-CEE8-4E1B-B263-1D7EFF4E6CB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71252C0-DE5B-493B-9F2F-DCF5613F1E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C38EA2-CEE8-4E1B-B263-1D7EFF4E6CB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71252C0-DE5B-493B-9F2F-DCF5613F1E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FC38EA2-CEE8-4E1B-B263-1D7EFF4E6CB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71252C0-DE5B-493B-9F2F-DCF5613F1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Самые-самые попугаи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Попугаи - яркие и интересные птицы. Благодаря своему окрасу, умственным способностям и обаянию, они завоевали многие сердца. Как и у людей, у попугаев существуют свои рекордсмены в разных областях.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6309320"/>
            <a:ext cx="1550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www.zooclub.ru</a:t>
            </a:r>
            <a:endParaRPr lang="ru-RU" sz="1400" b="1" dirty="0"/>
          </a:p>
        </p:txBody>
      </p:sp>
      <p:pic>
        <p:nvPicPr>
          <p:cNvPr id="6" name="Рисунок 5" descr="(47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580112" y="548680"/>
            <a:ext cx="3312368" cy="4523325"/>
          </a:xfrm>
          <a:prstGeom prst="rect">
            <a:avLst/>
          </a:prstGeom>
        </p:spPr>
      </p:pic>
      <p:pic>
        <p:nvPicPr>
          <p:cNvPr id="7" name="Рисунок 6" descr="(46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04665"/>
            <a:ext cx="2968751" cy="338437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ВОЛНИСТЫЕ ПОПУГАИ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94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7277814" cy="4536504"/>
          </a:xfrm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70924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Самые скоростные </a:t>
            </a:r>
            <a:r>
              <a:rPr lang="ru-RU" sz="2800" dirty="0" smtClean="0"/>
              <a:t>представители семейства </a:t>
            </a:r>
            <a:r>
              <a:rPr lang="ru-RU" sz="2800" dirty="0" err="1" smtClean="0"/>
              <a:t>попугаевых</a:t>
            </a:r>
            <a:r>
              <a:rPr lang="ru-RU" sz="2800" dirty="0" smtClean="0"/>
              <a:t> –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волнистые попугайчики </a:t>
            </a:r>
            <a:r>
              <a:rPr lang="ru-RU" sz="2800" dirty="0" smtClean="0"/>
              <a:t>(</a:t>
            </a:r>
            <a:r>
              <a:rPr lang="ru-RU" sz="2800" dirty="0" err="1" smtClean="0"/>
              <a:t>Melopsittacus</a:t>
            </a:r>
            <a:r>
              <a:rPr lang="ru-RU" sz="2800" dirty="0" smtClean="0"/>
              <a:t> </a:t>
            </a:r>
            <a:r>
              <a:rPr lang="ru-RU" sz="2800" dirty="0" err="1" smtClean="0"/>
              <a:t>undulatus</a:t>
            </a:r>
            <a:r>
              <a:rPr lang="ru-RU" sz="2800" dirty="0" smtClean="0"/>
              <a:t>). Эти маленькие шумные птицы способны лететь со скоростью 120 км/ч. Такая скорость кратковременна. Попугаи развивают ее в основном во время поиска пищи. Летают птицы дугообразно. Их полет напоминает полет ласточки, а приземление схоже с перепелиным.</a:t>
            </a:r>
            <a:endParaRPr lang="ru-RU" sz="2800" dirty="0"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ЧЕРНЫЙ КАКАДУ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93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12776"/>
            <a:ext cx="7044724" cy="4708224"/>
          </a:xfrm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Самый большой клюв у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черного какаду </a:t>
            </a:r>
            <a:r>
              <a:rPr lang="ru-RU" sz="2800" dirty="0" smtClean="0"/>
              <a:t>(</a:t>
            </a:r>
            <a:r>
              <a:rPr lang="ru-RU" sz="2800" dirty="0" err="1" smtClean="0"/>
              <a:t>Probosciger</a:t>
            </a:r>
            <a:r>
              <a:rPr lang="ru-RU" sz="2800" dirty="0" smtClean="0"/>
              <a:t> </a:t>
            </a:r>
            <a:r>
              <a:rPr lang="ru-RU" sz="2800" dirty="0" err="1" smtClean="0"/>
              <a:t>aterrimus</a:t>
            </a:r>
            <a:r>
              <a:rPr lang="ru-RU" sz="2800" dirty="0" smtClean="0"/>
              <a:t>). У этой птицы он мощный и широкий, достигает в длину 8-10 см. Выражение «палец в рот не клади» - это про них. Черные какаду легко перекусят пяти миллиметровый прут или человеческий палец. Наиболее крупный клюв встречается у самцов, самки такими размерами похвастаться не могу.</a:t>
            </a:r>
            <a:endParaRPr lang="ru-RU" sz="2800" dirty="0"/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КЕА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162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124744"/>
            <a:ext cx="7387158" cy="4917737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Кеа</a:t>
            </a:r>
            <a:r>
              <a:rPr lang="ru-RU" b="1" dirty="0" smtClean="0"/>
              <a:t> – единственный плотоядный попугай</a:t>
            </a:r>
            <a:r>
              <a:rPr lang="ru-RU" dirty="0" smtClean="0"/>
              <a:t>. Они питаются не только растительной пищей, </a:t>
            </a:r>
            <a:r>
              <a:rPr lang="ru-RU" dirty="0" err="1" smtClean="0"/>
              <a:t>кеа</a:t>
            </a:r>
            <a:r>
              <a:rPr lang="ru-RU" dirty="0" smtClean="0"/>
              <a:t> также включают в свой рацион насекомых, птиц, червей и падаль. Кроме того, некоторые </a:t>
            </a:r>
            <a:r>
              <a:rPr lang="ru-RU" dirty="0" err="1" smtClean="0"/>
              <a:t>кеа</a:t>
            </a:r>
            <a:r>
              <a:rPr lang="ru-RU" dirty="0" smtClean="0"/>
              <a:t> могут убить овцу, отчего фермеры называют этих попугаев «убийцами овец». </a:t>
            </a:r>
          </a:p>
          <a:p>
            <a:endParaRPr lang="ru-RU" dirty="0" smtClean="0"/>
          </a:p>
          <a:p>
            <a:r>
              <a:rPr lang="ru-RU" b="1" dirty="0" smtClean="0"/>
              <a:t>Самые высоко летающие попугаи тоже </a:t>
            </a:r>
            <a:r>
              <a:rPr lang="ru-RU" b="1" dirty="0" err="1" smtClean="0"/>
              <a:t>кеа</a:t>
            </a:r>
            <a:r>
              <a:rPr lang="ru-RU" dirty="0" smtClean="0"/>
              <a:t>. Наиболее комфортная высота для них 1500 метров над уровнем моря и выше. На такой высоте попугаи не только благополучно живут, но и гнездятся. Остальные виды попугаев редко поднимаются выше 1000 м.</a:t>
            </a:r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АРА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93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6926428" cy="4709971"/>
          </a:xfrm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Попугаев можно отнести к долгоживущим животным. Самая длинная продолжительность жизни в основном у крупных видов – это ара и какаду. </a:t>
            </a:r>
            <a:r>
              <a:rPr lang="ru-RU" sz="2800" b="1" dirty="0" smtClean="0"/>
              <a:t>Они могут прожить 50-80 лет, некоторые способны даже дожить до 100.</a:t>
            </a:r>
            <a:endParaRPr lang="ru-RU" sz="2800" b="1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789040"/>
            <a:ext cx="2146276" cy="225665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КАКАПО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691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3124" y="1117541"/>
            <a:ext cx="4589115" cy="5272146"/>
          </a:xfrm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Самый тяжелый попугай –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какапо</a:t>
            </a:r>
            <a:r>
              <a:rPr lang="ru-RU" sz="2800" b="1" dirty="0" smtClean="0"/>
              <a:t> </a:t>
            </a:r>
            <a:r>
              <a:rPr lang="ru-RU" sz="2800" dirty="0" smtClean="0"/>
              <a:t>(</a:t>
            </a:r>
            <a:r>
              <a:rPr lang="ru-RU" sz="2800" dirty="0" err="1" smtClean="0"/>
              <a:t>Strigops</a:t>
            </a:r>
            <a:r>
              <a:rPr lang="ru-RU" sz="2800" dirty="0" smtClean="0"/>
              <a:t> </a:t>
            </a:r>
            <a:r>
              <a:rPr lang="ru-RU" sz="2800" dirty="0" err="1" smtClean="0"/>
              <a:t>habroptilus</a:t>
            </a:r>
            <a:r>
              <a:rPr lang="ru-RU" sz="2800" dirty="0" smtClean="0"/>
              <a:t>). Его вес в 3-4 раза превышает средний вес остальных видов попугаев, масса его тела около 3-4 кг. Возможно, из-за такого веса </a:t>
            </a:r>
            <a:r>
              <a:rPr lang="ru-RU" sz="2800" dirty="0" err="1" smtClean="0"/>
              <a:t>какапо</a:t>
            </a:r>
            <a:r>
              <a:rPr lang="ru-RU" sz="2800" dirty="0" smtClean="0"/>
              <a:t>, или совиный попугай, предпочитают ходить по земле, а не летать.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ГИАЦИНТОВЫЙ АРА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93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7370898" cy="4680520"/>
          </a:xfrm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>
            <a:normAutofit/>
          </a:bodyPr>
          <a:lstStyle/>
          <a:p>
            <a:r>
              <a:rPr lang="ru-RU" b="1" dirty="0" smtClean="0"/>
              <a:t>Самый большой или длинный попугай –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гиацинтовый ара</a:t>
            </a:r>
            <a:r>
              <a:rPr lang="ru-RU" dirty="0" smtClean="0"/>
              <a:t>. Сложно даже представить, что длина птицы от головы до хвоста почти метр (98 см). </a:t>
            </a:r>
          </a:p>
          <a:p>
            <a:endParaRPr lang="ru-RU" dirty="0" smtClean="0"/>
          </a:p>
          <a:p>
            <a:r>
              <a:rPr lang="ru-RU" b="1" dirty="0" smtClean="0"/>
              <a:t>Самый дорогой </a:t>
            </a:r>
            <a:r>
              <a:rPr lang="ru-RU" dirty="0" smtClean="0"/>
              <a:t>попугай тоже гиацинтовый ара. Намного дороже стоят птицы, выведенные в неволе, чем птицы, пойманные в естественной среде и привезенные на продажу. Птенец гиацинтового ара стоит около 205-380 тысяч рублей. В Великобритании половозрелую пару этих попугаев можно приобрести примерно за 1-2 миллиона рублей.</a:t>
            </a:r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ДЯТЛОВЫЕ ПОПУГАИ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859667818_8e30291bf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178717"/>
            <a:ext cx="4536504" cy="5439453"/>
          </a:xfrm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Самый маленький по размерам попугайчик </a:t>
            </a:r>
            <a:r>
              <a:rPr lang="ru-RU" sz="2800" dirty="0" smtClean="0"/>
              <a:t>родом из Новой Гвинеи.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Дятловые попугаи </a:t>
            </a:r>
            <a:r>
              <a:rPr lang="ru-RU" sz="2800" dirty="0" smtClean="0"/>
              <a:t>(</a:t>
            </a:r>
            <a:r>
              <a:rPr lang="ru-RU" sz="2800" dirty="0" err="1" smtClean="0"/>
              <a:t>Micropsitta</a:t>
            </a:r>
            <a:r>
              <a:rPr lang="ru-RU" sz="2800" dirty="0" smtClean="0"/>
              <a:t>) настолько маленькие, что затрудняют ученым процесс их исследования. Длина тела взрослой особи дятлового попугайчика  всего 10 см, масса тела соответствует размерам – 10-13 грамм.</a:t>
            </a: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ЖАКО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93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24744"/>
            <a:ext cx="7272808" cy="5127330"/>
          </a:xfrm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Жако</a:t>
            </a:r>
            <a:r>
              <a:rPr lang="ru-RU" b="1" dirty="0" smtClean="0"/>
              <a:t> – самые «разговорчивые» </a:t>
            </a:r>
            <a:r>
              <a:rPr lang="ru-RU" dirty="0" smtClean="0"/>
              <a:t>представители семейства </a:t>
            </a:r>
            <a:r>
              <a:rPr lang="ru-RU" dirty="0" err="1" smtClean="0"/>
              <a:t>попугаевых</a:t>
            </a:r>
            <a:r>
              <a:rPr lang="ru-RU" dirty="0" smtClean="0"/>
              <a:t> и всего пернатого мира. Эти птицы способны запомнить и воспроизвести большое количество слов, а также точно повторить интонации, голос, мелодии.</a:t>
            </a:r>
          </a:p>
          <a:p>
            <a:endParaRPr lang="ru-RU" dirty="0" smtClean="0"/>
          </a:p>
          <a:p>
            <a:r>
              <a:rPr lang="ru-RU" b="1" dirty="0" smtClean="0"/>
              <a:t>Жако также удостоен звания самой умной птицы</a:t>
            </a:r>
            <a:r>
              <a:rPr lang="ru-RU" dirty="0" smtClean="0"/>
              <a:t>. В книгу рекордов </a:t>
            </a:r>
            <a:r>
              <a:rPr lang="ru-RU" dirty="0" err="1" smtClean="0"/>
              <a:t>Гиннесса</a:t>
            </a:r>
            <a:r>
              <a:rPr lang="ru-RU" dirty="0" smtClean="0"/>
              <a:t> попал жако по кличке Алекс (1976-2007 </a:t>
            </a:r>
            <a:r>
              <a:rPr lang="ru-RU" dirty="0" err="1" smtClean="0"/>
              <a:t>гг</a:t>
            </a:r>
            <a:r>
              <a:rPr lang="ru-RU" dirty="0" smtClean="0"/>
              <a:t>). Его способности, полученные в результате долгих тренировок, удивляют мир и после его смерти. Он знал больше 400 слов, умел строить предложения, говорил на нескольких языках, обладал математическими способностями, мог воспринимать оптические иллюзии и многое другое.</a:t>
            </a:r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330</TotalTime>
  <Words>593</Words>
  <Application>Microsoft Office PowerPoint</Application>
  <PresentationFormat>Экран (4:3)</PresentationFormat>
  <Paragraphs>45</Paragraphs>
  <Slides>17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Самые-самые попугаи</vt:lpstr>
      <vt:lpstr>КАКАПО</vt:lpstr>
      <vt:lpstr>Слайд 3</vt:lpstr>
      <vt:lpstr>ГИАЦИНТОВЫЙ АРА</vt:lpstr>
      <vt:lpstr>Слайд 5</vt:lpstr>
      <vt:lpstr>ДЯТЛОВЫЕ ПОПУГАИ</vt:lpstr>
      <vt:lpstr>Слайд 7</vt:lpstr>
      <vt:lpstr>ЖАКО</vt:lpstr>
      <vt:lpstr>Слайд 9</vt:lpstr>
      <vt:lpstr>ВОЛНИСТЫЕ ПОПУГАИ</vt:lpstr>
      <vt:lpstr>Слайд 11</vt:lpstr>
      <vt:lpstr>ЧЕРНЫЙ КАКАДУ</vt:lpstr>
      <vt:lpstr>Слайд 13</vt:lpstr>
      <vt:lpstr>КЕА</vt:lpstr>
      <vt:lpstr>Слайд 15</vt:lpstr>
      <vt:lpstr>АРА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Самые-самые попугаи</dc:title>
  <dc:creator>zooclub.ru</dc:creator>
  <cp:keywords>животные, птицы, попугаи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14</cp:revision>
  <dcterms:created xsi:type="dcterms:W3CDTF">2014-02-09T23:52:27Z</dcterms:created>
  <dcterms:modified xsi:type="dcterms:W3CDTF">2018-02-16T06:49:44Z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