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9816E-904E-446D-8CFD-AF3D6CCE41F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E487A-F97E-4A88-87EF-A279E3DCB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zooclub.ru/samye/redkie_porody_koshek.shtml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E487A-F97E-4A88-87EF-A279E3DCB79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E487A-F97E-4A88-87EF-A279E3DCB79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http://zooclub.ru/samye/redkie_porody_koshek.shtml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E487A-F97E-4A88-87EF-A279E3DCB79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E487A-F97E-4A88-87EF-A279E3DCB79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E487A-F97E-4A88-87EF-A279E3DCB79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E487A-F97E-4A88-87EF-A279E3DCB79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E487A-F97E-4A88-87EF-A279E3DCB79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E487A-F97E-4A88-87EF-A279E3DCB79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E487A-F97E-4A88-87EF-A279E3DCB79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E487A-F97E-4A88-87EF-A279E3DCB79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http://zooclub.ru/samye/redkie_porody_koshek.shtml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E487A-F97E-4A88-87EF-A279E3DCB79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CE9B87B-3E7F-4B1E-8A61-261180EB4C0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B2B1D37-C0B3-43B5-B824-4F7C72DA1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B87B-3E7F-4B1E-8A61-261180EB4C0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1D37-C0B3-43B5-B824-4F7C72DA1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B87B-3E7F-4B1E-8A61-261180EB4C0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1D37-C0B3-43B5-B824-4F7C72DA1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B87B-3E7F-4B1E-8A61-261180EB4C0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1D37-C0B3-43B5-B824-4F7C72DA1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B87B-3E7F-4B1E-8A61-261180EB4C0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1D37-C0B3-43B5-B824-4F7C72DA1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B87B-3E7F-4B1E-8A61-261180EB4C0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1D37-C0B3-43B5-B824-4F7C72DA1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E9B87B-3E7F-4B1E-8A61-261180EB4C0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2B1D37-C0B3-43B5-B824-4F7C72DA13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CE9B87B-3E7F-4B1E-8A61-261180EB4C0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B2B1D37-C0B3-43B5-B824-4F7C72DA1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B87B-3E7F-4B1E-8A61-261180EB4C0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1D37-C0B3-43B5-B824-4F7C72DA1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B87B-3E7F-4B1E-8A61-261180EB4C0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1D37-C0B3-43B5-B824-4F7C72DA1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B87B-3E7F-4B1E-8A61-261180EB4C0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1D37-C0B3-43B5-B824-4F7C72DA1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CE9B87B-3E7F-4B1E-8A61-261180EB4C0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B2B1D37-C0B3-43B5-B824-4F7C72DA1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редкие породы кошек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список самых редких пород кошек  попали и молодые гибридные породы и породы с вековой историей. Все они имеют малую численность, а вероятность их исчезновения все еще не исключена. К таким породам кошек относятся:</a:t>
            </a:r>
            <a:endParaRPr lang="ru-RU" dirty="0"/>
          </a:p>
        </p:txBody>
      </p:sp>
      <p:pic>
        <p:nvPicPr>
          <p:cNvPr id="4" name="Рисунок 3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2738777" cy="2601838"/>
          </a:xfrm>
          <a:prstGeom prst="rect">
            <a:avLst/>
          </a:prstGeom>
        </p:spPr>
      </p:pic>
      <p:pic>
        <p:nvPicPr>
          <p:cNvPr id="1026" name="Picture 2" descr="F:\d\fotogal\clip!\cats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365104"/>
            <a:ext cx="2027792" cy="23174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6309320"/>
            <a:ext cx="1919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www.zooclub.ru</a:t>
            </a:r>
            <a:endParaRPr lang="ru-RU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КАЛИФОРНИЙСКАЯ СИЯЮЩАЯ КОШКА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7838080" cy="436319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Калифорнийская сияющая кошка </a:t>
            </a:r>
            <a:r>
              <a:rPr lang="ru-RU" dirty="0" smtClean="0"/>
              <a:t>- яркий пример того, как новые породы затмевают ранее выведенные. Сама порода является молодой, но время ее популярности уже прошло. Калифорнийская кошка имеет окрас тела, сходный с леопардовым. Этого добивались селекционеры, скрещивая множество пород. По размерам и пропорциям кошки этой породы мало отличаются от обычных домашних кошек. Единственная яркая отличительная черта – окрас, поэтому с появлением бенгальской кошки, более похожей на дикого хищника, популярность блестящей калифорнийской кошки упала, а с ней и численность породы.</a:t>
            </a:r>
            <a:endParaRPr lang="ru-RU" dirty="0"/>
          </a:p>
        </p:txBody>
      </p:sp>
      <p:pic>
        <p:nvPicPr>
          <p:cNvPr id="4" name="Picture 2" descr="F:\d\fotogal\clip!\cats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1"/>
            <a:ext cx="2153510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ЖЕСТКОШЕРСТНАЯ КОШКА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6857790" cy="501761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Американская жесткошёрстная кошка </a:t>
            </a:r>
            <a:r>
              <a:rPr lang="ru-RU" dirty="0" smtClean="0"/>
              <a:t>– одна из самых редких пород. Сегодня в Соединенных штатах Америки, на родине породы, зарегистрировано только 22 кошки, в остальном же мире – ни одной. Несмотря на название, шерсть этих кошек только кажется жесткой, на самом же деле, она мягкая, отдаленно напоминает плюш. Впечатление о жесткой шерсти создается из-за того, что волоски не прилегают плотно к телу, а закручиваются, торчат и цепляются друг за друга.</a:t>
            </a:r>
            <a:endParaRPr lang="ru-RU" dirty="0"/>
          </a:p>
        </p:txBody>
      </p:sp>
      <p:pic>
        <p:nvPicPr>
          <p:cNvPr id="4" name="Picture 2" descr="F:\d\fotogal\clip!\cats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1"/>
            <a:ext cx="2153510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НИБЕЛУНГ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8424936" cy="5026879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Нибелунг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– красивая порода домашних кошек. </a:t>
            </a:r>
            <a:r>
              <a:rPr lang="ru-RU" dirty="0" err="1" smtClean="0"/>
              <a:t>Нибелунги</a:t>
            </a:r>
            <a:r>
              <a:rPr lang="ru-RU" dirty="0" smtClean="0"/>
              <a:t> относятся к длинношерстным кошкам, и за их шерстью необходим каждодневный уход. Внешне они выглядят как длинношерстные русские голубые кошки. У них необыкновенно красивый голубой окрас шерсти. Остевые волоски обладают свойством отражать свет, поэтому шерсть </a:t>
            </a:r>
            <a:r>
              <a:rPr lang="ru-RU" dirty="0" err="1" smtClean="0"/>
              <a:t>нибелунгов</a:t>
            </a:r>
            <a:r>
              <a:rPr lang="ru-RU" dirty="0" smtClean="0"/>
              <a:t> имеет серебристый отлив. Эта порода получила признание несколько позже, чем русская голубая кошка, и сегодня является редкой породой.</a:t>
            </a:r>
            <a:endParaRPr lang="ru-RU" dirty="0"/>
          </a:p>
        </p:txBody>
      </p:sp>
      <p:pic>
        <p:nvPicPr>
          <p:cNvPr id="4" name="Picture 2" descr="F:\d\fotogal\clip!\cats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1"/>
            <a:ext cx="2153510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ТОЙГЕР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6480720" cy="509816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Тойгер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– редкая порода кошек, но вымирание ей в ближайшие годы, определенно, не грозит. Это подобие дикого хищника желают получить многие заводчики, останавливает их только цена на этих дизайнерских красавиц. Домашние «тигры», а именно такой окрас шерсти у </a:t>
            </a:r>
            <a:r>
              <a:rPr lang="ru-RU" dirty="0" err="1" smtClean="0"/>
              <a:t>тойгеров</a:t>
            </a:r>
            <a:r>
              <a:rPr lang="ru-RU" dirty="0" smtClean="0"/>
              <a:t>, стоят более 2000 долларов США. Несмотря на «дикий» окрас, </a:t>
            </a:r>
            <a:r>
              <a:rPr lang="ru-RU" dirty="0" err="1" smtClean="0"/>
              <a:t>тойгеры</a:t>
            </a:r>
            <a:r>
              <a:rPr lang="ru-RU" dirty="0" smtClean="0"/>
              <a:t> милые, покладистые, ласковые кошки.</a:t>
            </a:r>
          </a:p>
        </p:txBody>
      </p:sp>
      <p:pic>
        <p:nvPicPr>
          <p:cNvPr id="4" name="Picture 2" descr="F:\d\fotogal\clip!\cats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1"/>
            <a:ext cx="2153510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СОУКОК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61000"/>
            <a:ext cx="7344816" cy="4957751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416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Соукок</a:t>
            </a:r>
            <a:r>
              <a:rPr lang="ru-RU" dirty="0" smtClean="0"/>
              <a:t> - порода «естественного» происхождения, или же аборигенная порода. Обитает </a:t>
            </a:r>
            <a:r>
              <a:rPr lang="ru-RU" dirty="0" err="1" smtClean="0"/>
              <a:t>соукок</a:t>
            </a:r>
            <a:r>
              <a:rPr lang="ru-RU" dirty="0" smtClean="0"/>
              <a:t> в Кении (Африка). На воле этих животных также немного, как и в неволе. Кошки этой породы короткошерстные. Они хорошо лазают, плавают, адаптируются к домашнему содержанию. В большинстве своем, </a:t>
            </a:r>
            <a:r>
              <a:rPr lang="ru-RU" dirty="0" err="1" smtClean="0"/>
              <a:t>соукоки</a:t>
            </a:r>
            <a:r>
              <a:rPr lang="ru-RU" dirty="0" smtClean="0"/>
              <a:t> счастливо живут со своими хозяевами и не стремятся покинуть их. Интересно, что представители этой породы очень «разговорчивые» и прекрасно ладят с собаками.</a:t>
            </a:r>
          </a:p>
        </p:txBody>
      </p:sp>
      <p:pic>
        <p:nvPicPr>
          <p:cNvPr id="4" name="Picture 2" descr="F:\d\fotogal\clip!\cats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1"/>
            <a:ext cx="2153510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СНОУ-ШУ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6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8149990" cy="458728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НАПОЛЕОН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7198630" cy="479908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Наполеон </a:t>
            </a:r>
            <a:r>
              <a:rPr lang="ru-RU" dirty="0" smtClean="0"/>
              <a:t>– порода карликовых кошек. Про них говорят, что они всегда остаются котятами, потому как размер взрослых наполеонов сравним с размерами трехмесячного котенка обычной домашней кошки. Весят наполеоны во взрослом состоянии примерно 2 кг. Эта порода получилась в результате удачного (!) скрещивания персидской кошки и </a:t>
            </a:r>
            <a:r>
              <a:rPr lang="ru-RU" dirty="0" err="1" smtClean="0"/>
              <a:t>манчкина</a:t>
            </a:r>
            <a:r>
              <a:rPr lang="ru-RU" dirty="0" smtClean="0"/>
              <a:t>. Именно, удачного, потому как не все котята, рожденные от такого союза, получат все признаки породы. Сложности в разведении сделали эту породу малочисленной и дорогой.</a:t>
            </a:r>
            <a:endParaRPr lang="ru-RU" dirty="0"/>
          </a:p>
        </p:txBody>
      </p:sp>
      <p:pic>
        <p:nvPicPr>
          <p:cNvPr id="4" name="Picture 2" descr="F:\d\fotogal\clip!\cats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1"/>
            <a:ext cx="2153510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Сноу-шоу, или снежные туфельки</a:t>
            </a:r>
            <a:r>
              <a:rPr lang="ru-RU" dirty="0" smtClean="0"/>
              <a:t>, -  сравнительно молодой гибрид сиамской кошки. История этой породы началась совсем недавно - в 60-х годах прошлого века. Первые представители породы появились случайно, в результате незапланированной беременности сиамской кошки одной из американских заводчиц. Кошки этой редкой пока породы отличаются белыми «туфельками» на передних лапах и «сапогами» того же цвета на задних конечностях. </a:t>
            </a:r>
            <a:endParaRPr lang="ru-RU" dirty="0"/>
          </a:p>
        </p:txBody>
      </p:sp>
      <p:pic>
        <p:nvPicPr>
          <p:cNvPr id="2050" name="Picture 2" descr="F:\d\fotogal\clip!\cats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1"/>
            <a:ext cx="2153510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КАО-МАНИ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1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6590" y="1484784"/>
            <a:ext cx="7452829" cy="4968552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Као-мани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или алмазный глаз</a:t>
            </a:r>
            <a:r>
              <a:rPr lang="ru-RU" dirty="0" smtClean="0"/>
              <a:t>, - порода привлекающая внимание своими необычными глазами. </a:t>
            </a:r>
            <a:r>
              <a:rPr lang="ru-RU" dirty="0" err="1" smtClean="0"/>
              <a:t>Као-мани</a:t>
            </a:r>
            <a:r>
              <a:rPr lang="ru-RU" dirty="0" smtClean="0"/>
              <a:t> могут иметь помимо голубого или золотого окраса обеих глаз, глаза разного цвета, то есть один из них может быть окрашен в желтый цвет, а другой – в голубой. Другие цвета глаз для этой породы недопустимы, как и другой окрас шерсти. Волосяной покров </a:t>
            </a:r>
            <a:r>
              <a:rPr lang="ru-RU" dirty="0" err="1" smtClean="0"/>
              <a:t>као-мани</a:t>
            </a:r>
            <a:r>
              <a:rPr lang="ru-RU" dirty="0" smtClean="0"/>
              <a:t> должен быть исключительно белым. </a:t>
            </a:r>
            <a:endParaRPr lang="ru-RU" dirty="0"/>
          </a:p>
        </p:txBody>
      </p:sp>
      <p:pic>
        <p:nvPicPr>
          <p:cNvPr id="4" name="Picture 2" descr="F:\d\fotogal\clip!\cats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1"/>
            <a:ext cx="2153510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СИНГАПУРА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85355"/>
            <a:ext cx="7416824" cy="4919827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Сингапура </a:t>
            </a:r>
            <a:r>
              <a:rPr lang="ru-RU" dirty="0" smtClean="0"/>
              <a:t>– одна из наиболее редких пород «кошачьего» мира. Она относится к относительно  молодым породам, тем не менее, ее происхождение до сих пор становится причиной жарких споров. Сингапура отличается аккуратной, небольшого размера головой, большими выразительными глазами и окрасом «сепия агути». Питомников, занимающихся разведением кошек этой породы, да и самих </a:t>
            </a:r>
            <a:r>
              <a:rPr lang="ru-RU" dirty="0" err="1" smtClean="0"/>
              <a:t>сингапур</a:t>
            </a:r>
            <a:r>
              <a:rPr lang="ru-RU" dirty="0" smtClean="0"/>
              <a:t>, соответственно, очень мало не только в России, но и в остальном мире.</a:t>
            </a:r>
            <a:endParaRPr lang="ru-RU" dirty="0"/>
          </a:p>
        </p:txBody>
      </p:sp>
      <p:pic>
        <p:nvPicPr>
          <p:cNvPr id="4" name="Picture 2" descr="F:\d\fotogal\clip!\cats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1"/>
            <a:ext cx="2153510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ТУРЕЦКИЙ ВАН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416824" cy="4969272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36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Турецкий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ван</a:t>
            </a:r>
            <a:r>
              <a:rPr lang="ru-RU" dirty="0" smtClean="0"/>
              <a:t>, согласно современным исследованиям, является древнейшей аборигенной породой кошек. Место ее возникновения читается в названии – Турция, район близь озера Ван. Но даже там турецкие </a:t>
            </a:r>
            <a:r>
              <a:rPr lang="ru-RU" dirty="0" err="1" smtClean="0"/>
              <a:t>ваны</a:t>
            </a:r>
            <a:r>
              <a:rPr lang="ru-RU" dirty="0" smtClean="0"/>
              <a:t> стали малочисленны и относятся к редким породам. Основная отличительная особенность этих кошек кроется не во внешнем виде, как у большинства других пород кошек, а в их пристрастии. Турецкие </a:t>
            </a:r>
            <a:r>
              <a:rPr lang="ru-RU" dirty="0" err="1" smtClean="0"/>
              <a:t>ваны</a:t>
            </a:r>
            <a:r>
              <a:rPr lang="ru-RU" dirty="0" smtClean="0"/>
              <a:t> – любители воды. Такие вот они интересные и редкие животные.</a:t>
            </a:r>
            <a:endParaRPr lang="ru-RU" dirty="0"/>
          </a:p>
        </p:txBody>
      </p:sp>
      <p:pic>
        <p:nvPicPr>
          <p:cNvPr id="4" name="Picture 2" descr="F:\d\fotogal\clip!\cats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1"/>
            <a:ext cx="2153510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369</TotalTime>
  <Words>876</Words>
  <Application>Microsoft Office PowerPoint</Application>
  <PresentationFormat>Экран (4:3)</PresentationFormat>
  <Paragraphs>45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Самые редкие породы кошек</vt:lpstr>
      <vt:lpstr>СНОУ-ШУ</vt:lpstr>
      <vt:lpstr>Слайд 3</vt:lpstr>
      <vt:lpstr>КАО-МАНИ</vt:lpstr>
      <vt:lpstr>Слайд 5</vt:lpstr>
      <vt:lpstr>СИНГАПУРА</vt:lpstr>
      <vt:lpstr>Слайд 7</vt:lpstr>
      <vt:lpstr>ТУРЕЦКИЙ ВАН</vt:lpstr>
      <vt:lpstr>Слайд 9</vt:lpstr>
      <vt:lpstr>КАЛИФОРНИЙСКАЯ СИЯЮЩАЯ КОШКА</vt:lpstr>
      <vt:lpstr>Слайд 11</vt:lpstr>
      <vt:lpstr>ЖЕСТКОШЕРСТНАЯ КОШКА</vt:lpstr>
      <vt:lpstr>Слайд 13</vt:lpstr>
      <vt:lpstr>НИБЕЛУНГ</vt:lpstr>
      <vt:lpstr>Слайд 15</vt:lpstr>
      <vt:lpstr>ТОЙГЕР</vt:lpstr>
      <vt:lpstr>Слайд 17</vt:lpstr>
      <vt:lpstr>СОУКОК</vt:lpstr>
      <vt:lpstr>Слайд 19</vt:lpstr>
      <vt:lpstr>НАПОЛЕОН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редкие породы кошек</dc:title>
  <dc:creator>zooclub.ru</dc:creator>
  <cp:keywords>животные, кошки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28</cp:revision>
  <dcterms:created xsi:type="dcterms:W3CDTF">2014-02-10T00:44:43Z</dcterms:created>
  <dcterms:modified xsi:type="dcterms:W3CDTF">2018-02-16T07:05:39Z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