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E354C-A16E-40B0-85A6-FD61CEDB2649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AF362-40EB-4FD9-A5EF-47D04DF2B2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</a:t>
            </a:r>
            <a:r>
              <a:rPr lang="en-US" dirty="0" smtClean="0"/>
              <a:t>zooclub.ru/samye/popularnye_porody_krys.shtml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AF362-40EB-4FD9-A5EF-47D04DF2B22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http://zooclub.ru/samye/popularnye_porody_krys.shtml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AF362-40EB-4FD9-A5EF-47D04DF2B22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http://zooclub.ru/samye/popularnye_porody_krys.shtml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AF362-40EB-4FD9-A5EF-47D04DF2B22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http://zooclub.ru/samye/popularnye_porody_krys.shtml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AF362-40EB-4FD9-A5EF-47D04DF2B22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http://zooclub.ru/samye/popularnye_porody_krys.shtml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AF362-40EB-4FD9-A5EF-47D04DF2B22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http://zooclub.ru/samye/popularnye_porody_krys.shtml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AF362-40EB-4FD9-A5EF-47D04DF2B22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http://zooclub.ru/samye/popularnye_porody_krys.shtml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AF362-40EB-4FD9-A5EF-47D04DF2B22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http://zooclub.ru/samye/popularnye_porody_krys.shtml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AF362-40EB-4FD9-A5EF-47D04DF2B22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http://zooclub.ru/samye/popularnye_porody_krys.shtml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AF362-40EB-4FD9-A5EF-47D04DF2B22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5"/>
          <p:cNvGrpSpPr/>
          <p:nvPr/>
        </p:nvGrpSpPr>
        <p:grpSpPr>
          <a:xfrm>
            <a:off x="0" y="0"/>
            <a:ext cx="9141619" cy="713232"/>
            <a:chOff x="0" y="0"/>
            <a:chExt cx="12188825" cy="713232"/>
          </a:xfrm>
        </p:grpSpPr>
        <p:sp>
          <p:nvSpPr>
            <p:cNvPr id="7" name="Прямоугольник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0"/>
          <p:cNvGrpSpPr/>
          <p:nvPr/>
        </p:nvGrpSpPr>
        <p:grpSpPr>
          <a:xfrm>
            <a:off x="0" y="0"/>
            <a:ext cx="534924" cy="6858000"/>
            <a:chOff x="0" y="0"/>
            <a:chExt cx="713232" cy="6858000"/>
          </a:xfrm>
        </p:grpSpPr>
        <p:sp>
          <p:nvSpPr>
            <p:cNvPr id="12" name="Прямоугольник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13"/>
          <p:cNvGrpSpPr/>
          <p:nvPr/>
        </p:nvGrpSpPr>
        <p:grpSpPr>
          <a:xfrm>
            <a:off x="8607571" y="0"/>
            <a:ext cx="560165" cy="6858000"/>
            <a:chOff x="11476762" y="0"/>
            <a:chExt cx="746886" cy="6858000"/>
          </a:xfrm>
        </p:grpSpPr>
        <p:sp>
          <p:nvSpPr>
            <p:cNvPr id="15" name="Прямоугольник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8" name="Группа 16"/>
          <p:cNvGrpSpPr/>
          <p:nvPr/>
        </p:nvGrpSpPr>
        <p:grpSpPr>
          <a:xfrm flipV="1">
            <a:off x="0" y="6144768"/>
            <a:ext cx="9141619" cy="713232"/>
            <a:chOff x="0" y="0"/>
            <a:chExt cx="12188825" cy="713232"/>
          </a:xfrm>
        </p:grpSpPr>
        <p:sp>
          <p:nvSpPr>
            <p:cNvPr id="18" name="Прямоугольник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1188720"/>
            <a:ext cx="72009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3749040"/>
            <a:ext cx="72009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4CDF-DEDB-4096-B97F-20912CACC4FF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0FCD-D71F-4BBB-9655-F17AC0C8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4CDF-DEDB-4096-B97F-20912CACC4FF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0FCD-D71F-4BBB-9655-F17AC0C8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4CDF-DEDB-4096-B97F-20912CACC4FF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0FCD-D71F-4BBB-9655-F17AC0C8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7"/>
          <p:cNvGrpSpPr/>
          <p:nvPr/>
        </p:nvGrpSpPr>
        <p:grpSpPr>
          <a:xfrm flipV="1">
            <a:off x="0" y="6309360"/>
            <a:ext cx="9141619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8" name="Группа 10"/>
          <p:cNvGrpSpPr/>
          <p:nvPr/>
        </p:nvGrpSpPr>
        <p:grpSpPr>
          <a:xfrm>
            <a:off x="12552" y="0"/>
            <a:ext cx="9141619" cy="548640"/>
            <a:chOff x="0" y="0"/>
            <a:chExt cx="12188825" cy="713232"/>
          </a:xfrm>
        </p:grpSpPr>
        <p:sp>
          <p:nvSpPr>
            <p:cNvPr id="12" name="Прямоугольник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4CDF-DEDB-4096-B97F-20912CACC4FF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0FCD-D71F-4BBB-9655-F17AC0C81D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1188720"/>
            <a:ext cx="72009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550" y="3749040"/>
            <a:ext cx="72009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05840" y="1673352"/>
            <a:ext cx="3429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09160" y="1673352"/>
            <a:ext cx="3429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4CDF-DEDB-4096-B97F-20912CACC4FF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0FCD-D71F-4BBB-9655-F17AC0C8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5840" y="1600200"/>
            <a:ext cx="3429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05840" y="2441448"/>
            <a:ext cx="3429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09160" y="1600200"/>
            <a:ext cx="3429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09160" y="2441448"/>
            <a:ext cx="3429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4CDF-DEDB-4096-B97F-20912CACC4FF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0FCD-D71F-4BBB-9655-F17AC0C8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4CDF-DEDB-4096-B97F-20912CACC4FF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0FCD-D71F-4BBB-9655-F17AC0C8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4CDF-DEDB-4096-B97F-20912CACC4FF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0FCD-D71F-4BBB-9655-F17AC0C8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9141619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3620" y="1828800"/>
            <a:ext cx="27432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480" y="1005840"/>
            <a:ext cx="541782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03620" y="4206240"/>
            <a:ext cx="27432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4CDF-DEDB-4096-B97F-20912CACC4FF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0FCD-D71F-4BBB-9655-F17AC0C8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3620" y="1828800"/>
            <a:ext cx="27432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1480" y="548640"/>
            <a:ext cx="500634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03620" y="4206240"/>
            <a:ext cx="27432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4CDF-DEDB-4096-B97F-20912CACC4FF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0FCD-D71F-4BBB-9655-F17AC0C81D5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0" y="0"/>
            <a:ext cx="5829300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 flipV="1">
            <a:off x="0" y="6309360"/>
            <a:ext cx="5829300" cy="548640"/>
            <a:chOff x="0" y="0"/>
            <a:chExt cx="12188825" cy="713232"/>
          </a:xfrm>
        </p:grpSpPr>
        <p:sp>
          <p:nvSpPr>
            <p:cNvPr id="12" name="Прямоугольник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 rot="5400000" flipV="1">
            <a:off x="-3223260" y="3223260"/>
            <a:ext cx="6858000" cy="411480"/>
            <a:chOff x="0" y="0"/>
            <a:chExt cx="12188825" cy="713232"/>
          </a:xfrm>
        </p:grpSpPr>
        <p:sp>
          <p:nvSpPr>
            <p:cNvPr id="15" name="Прямоугольник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 rot="16200000" flipH="1" flipV="1">
            <a:off x="2194559" y="3223261"/>
            <a:ext cx="6858000" cy="411480"/>
            <a:chOff x="0" y="0"/>
            <a:chExt cx="12188825" cy="713232"/>
          </a:xfrm>
        </p:grpSpPr>
        <p:sp>
          <p:nvSpPr>
            <p:cNvPr id="18" name="Прямоугольник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7"/>
          <p:cNvGrpSpPr/>
          <p:nvPr/>
        </p:nvGrpSpPr>
        <p:grpSpPr bwMode="auto">
          <a:xfrm flipV="1">
            <a:off x="0" y="6309360"/>
            <a:ext cx="9141619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438912"/>
            <a:ext cx="713232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5840" y="1673352"/>
            <a:ext cx="713232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656832" y="6391656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B44E4CDF-DEDB-4096-B97F-20912CACC4FF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05840" y="6391656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58100" y="6391656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FEB70FCD-D71F-4BBB-9655-F17AC0C8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Самые популярные разновидности декоративных крыс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0801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Крысы – одни из самых умных животных. Вместе с человеком они распространились практически по всему Земному шару. Сегодня род крыс насчитывает 137 видов, а также 570 подвидов.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6309320"/>
            <a:ext cx="1587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www.zooclub.ru</a:t>
            </a:r>
            <a:endParaRPr lang="ru-RU" sz="1400" b="1" dirty="0"/>
          </a:p>
        </p:txBody>
      </p:sp>
      <p:pic>
        <p:nvPicPr>
          <p:cNvPr id="5" name="Рисунок 4" descr="14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2606" y="4725144"/>
            <a:ext cx="1986586" cy="1827659"/>
          </a:xfrm>
          <a:prstGeom prst="rect">
            <a:avLst/>
          </a:prstGeom>
        </p:spPr>
      </p:pic>
      <p:pic>
        <p:nvPicPr>
          <p:cNvPr id="6" name="Рисунок 5" descr="14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60648"/>
            <a:ext cx="4451404" cy="122413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438912"/>
            <a:ext cx="7132320" cy="5418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ДАМБО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Содержимое 5" descr="316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196752"/>
            <a:ext cx="7416105" cy="4951676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5840" y="764704"/>
            <a:ext cx="7132320" cy="525204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Разновидность крыс </a:t>
            </a:r>
            <a:r>
              <a:rPr lang="ru-RU" sz="2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Дамбо</a:t>
            </a:r>
            <a:r>
              <a:rPr lang="ru-RU" sz="2400" dirty="0" smtClean="0"/>
              <a:t> выделилась своими ушами. У дамбовых крыс они располагаются ниже, чем у разновидности стандарт, к тому же они гораздо крупнее и более округлые. Чем больше уши, тем лучше. Свое название эта разновидность получила по имени персонажа из одноименного мультфильма Уолта Диснея («</a:t>
            </a:r>
            <a:r>
              <a:rPr lang="ru-RU" sz="2400" dirty="0" err="1" smtClean="0"/>
              <a:t>Дамбо</a:t>
            </a:r>
            <a:r>
              <a:rPr lang="ru-RU" sz="2400" dirty="0" smtClean="0"/>
              <a:t>»). Для крыс </a:t>
            </a:r>
            <a:r>
              <a:rPr lang="ru-RU" sz="2400" dirty="0" err="1" smtClean="0"/>
              <a:t>дамбо</a:t>
            </a:r>
            <a:r>
              <a:rPr lang="ru-RU" sz="2400" dirty="0" smtClean="0"/>
              <a:t> характерно также короткое туловище, длинный хвост и грушевидная голова. Волосяной покров может быть любым как по структуре волос, так и по окрасу.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438912"/>
            <a:ext cx="7132320" cy="613824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БЕСХВОСТЫЕ КРЫСЫ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2736913680_fdfb946091_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412776"/>
            <a:ext cx="7272808" cy="4477322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5840" y="764704"/>
            <a:ext cx="7132320" cy="525204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Бесхвостые крысы  </a:t>
            </a:r>
            <a:r>
              <a:rPr lang="ru-RU" sz="2400" dirty="0" smtClean="0"/>
              <a:t>– разновидность крыс с говорящим названием. Ее отличительная черта заключена в полном отсутствии у крыс хвоста. Тело представителей этой разновидности имеет грушевидную форму, что также отличает их от других разновидностей. Бесхвостые крысы - активные, умные животные. Они общительные, но ко всему новому относятся подозрительно. Бесхвостые крысы могут иметь вьющуюся или стандартную шерсть в различных цветовых вариациях, полное отсутствие волосяного покрова также допустимо.</a:t>
            </a:r>
            <a:endParaRPr lang="ru-RU" sz="2400" dirty="0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438912"/>
            <a:ext cx="7132320" cy="613824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РАЗНОГЛАЗЫЕ КРЫСЫ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07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217833"/>
            <a:ext cx="7344816" cy="4872061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5840" y="620688"/>
            <a:ext cx="7132320" cy="53960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Разноглазые крысы </a:t>
            </a:r>
            <a:r>
              <a:rPr lang="ru-RU" sz="2400" dirty="0" smtClean="0"/>
              <a:t>(</a:t>
            </a:r>
            <a:r>
              <a:rPr lang="ru-RU" sz="2400" dirty="0" err="1" smtClean="0"/>
              <a:t>крысы</a:t>
            </a:r>
            <a:r>
              <a:rPr lang="ru-RU" sz="2400" dirty="0" smtClean="0"/>
              <a:t> с глазами разного цвета) – разновидность декоративных крыс, которая сочетается с любой другой разновидностью. Крысы этой разновидности обладают глазами разного цвета, например, один глаз может быть рубиновым, а другой - красным. Существует три цвета глаз, сочетания которых чаще всего встречаются у декоративных крыс: черный, темный рубин и красный. Чем больше контраст между цветом глаз, тем более ценным считается животное.</a:t>
            </a:r>
            <a:endParaRPr lang="ru-RU" sz="2400" dirty="0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438912"/>
            <a:ext cx="7132320" cy="613824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ТРЕХЦВЕТНЫЕ КРЫСЫ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07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198631"/>
            <a:ext cx="6552728" cy="4914546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5840" y="764704"/>
            <a:ext cx="7132320" cy="5252048"/>
          </a:xfrm>
        </p:spPr>
        <p:txBody>
          <a:bodyPr>
            <a:noAutofit/>
          </a:bodyPr>
          <a:lstStyle/>
          <a:p>
            <a:r>
              <a:rPr lang="ru-RU" sz="2200" dirty="0" smtClean="0"/>
              <a:t>Так называемые, </a:t>
            </a: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мозаичные или трехцветные крысы</a:t>
            </a:r>
            <a:r>
              <a:rPr lang="ru-RU" sz="2200" dirty="0" smtClean="0"/>
              <a:t>, – уникальны в своем роде, ведь считается, что трехцветных крыс не существует в природе. Грызуны этой непризнанной разновидности обладают нехарактерным для декоративных крыс трехцветных окрасом. Могут встречаться разные сочетания окрасов и маркировок, но один из цветов должен быть обязательно белым. Ген </a:t>
            </a:r>
            <a:r>
              <a:rPr lang="ru-RU" sz="2200" dirty="0" err="1" smtClean="0"/>
              <a:t>трехцветности</a:t>
            </a:r>
            <a:r>
              <a:rPr lang="ru-RU" sz="2200" dirty="0" smtClean="0"/>
              <a:t>, к сожалению, не передается по наследству. Известно пока только о двух трехцветных декоративных крысах: </a:t>
            </a:r>
            <a:r>
              <a:rPr lang="ru-RU" sz="2200" dirty="0" err="1" smtClean="0"/>
              <a:t>Solaris</a:t>
            </a:r>
            <a:r>
              <a:rPr lang="ru-RU" sz="2200" dirty="0" smtClean="0"/>
              <a:t> (2002 год, Аляска, США) и Пыльная Мышь </a:t>
            </a:r>
            <a:r>
              <a:rPr lang="ru-RU" sz="2200" dirty="0" err="1" smtClean="0"/>
              <a:t>Сябу-Сябу</a:t>
            </a:r>
            <a:r>
              <a:rPr lang="ru-RU" sz="2200" dirty="0" smtClean="0"/>
              <a:t> (2006 год, Санкт-Петербург, Россия).</a:t>
            </a:r>
            <a:endParaRPr lang="ru-RU" sz="2200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438912"/>
            <a:ext cx="7132320" cy="5418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069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341566"/>
            <a:ext cx="7056784" cy="4810375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5840" y="764704"/>
            <a:ext cx="7132320" cy="525204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Разновидность Стандарт</a:t>
            </a:r>
            <a:r>
              <a:rPr lang="ru-RU" sz="2400" dirty="0" smtClean="0"/>
              <a:t>. Эта разновидность наиболее распространенная в мире. Она дала начало многим другим разновидностям декоративных крыс. Для ее представителей характерно массивное удлиненное тело (нормальное), короткая блестящая шерсть, широкие уши. Вес крыс колеблется от 300 до 500г и зависит от пола и питания животных. Эти крысы обладают длинным </a:t>
            </a:r>
            <a:r>
              <a:rPr lang="ru-RU" sz="2400" dirty="0" err="1" smtClean="0"/>
              <a:t>оволосненным</a:t>
            </a:r>
            <a:r>
              <a:rPr lang="ru-RU" sz="2400" dirty="0" smtClean="0"/>
              <a:t> хвостом. Интересно, что, привыкнув к человеку, крысы даже при грубом обращении не кусаются.</a:t>
            </a:r>
            <a:endParaRPr lang="ru-RU" sz="2400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438912"/>
            <a:ext cx="7132320" cy="613824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АТЛАСНЫЕ КРЫСЫ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06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324644"/>
            <a:ext cx="6984776" cy="4889343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5840" y="692696"/>
            <a:ext cx="7132320" cy="532405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Атласная крыса</a:t>
            </a:r>
            <a:r>
              <a:rPr lang="ru-RU" sz="2800" dirty="0" smtClean="0"/>
              <a:t>. Для представителей этой разновидности характерна несколько удлиненная, блестящая, тонкая, но плотная шерстка. Их окрас может быть любым. По строению тела и весу атласные крысы мало отличаются от других своих собратьев. Распространены атласные крысы преимущественно в Европе и США.</a:t>
            </a:r>
            <a:endParaRPr lang="ru-RU" sz="2800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438912"/>
            <a:ext cx="7132320" cy="613824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РЕКСЫ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Содержимое 5" descr="316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196752"/>
            <a:ext cx="7359681" cy="4909958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5840" y="692696"/>
            <a:ext cx="7132320" cy="5324056"/>
          </a:xfrm>
        </p:spPr>
        <p:txBody>
          <a:bodyPr>
            <a:normAutofit/>
          </a:bodyPr>
          <a:lstStyle/>
          <a:p>
            <a:r>
              <a:rPr lang="ru-RU" sz="25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Крысы разновидности Рекс</a:t>
            </a:r>
            <a:r>
              <a:rPr lang="ru-RU" sz="2500" dirty="0" smtClean="0"/>
              <a:t> смотрятся очаровательно. Из-за особой структуры волосков шерсть </a:t>
            </a:r>
            <a:r>
              <a:rPr lang="ru-RU" sz="2500" dirty="0" err="1" smtClean="0"/>
              <a:t>рексовых</a:t>
            </a:r>
            <a:r>
              <a:rPr lang="ru-RU" sz="2500" dirty="0" smtClean="0"/>
              <a:t> крыс  не лежит гладко, а слегка торчит, создавая легкий объем. Наиболее кудрявые волоски наблюдаются на спине животных, менее вьющиеся – на животе. Даже вибриссы этих крыс слегка закручиваются. Эта порода является одной из наиболее оригинальных и популярных в мире.</a:t>
            </a:r>
            <a:endParaRPr lang="ru-RU" sz="2500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438912"/>
            <a:ext cx="7132320" cy="5418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ГОЛЫЕ КРЫСЫ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Содержимое 5" descr="316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196752"/>
            <a:ext cx="6756830" cy="4990402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5840" y="836712"/>
            <a:ext cx="7132320" cy="518004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Голая крыса </a:t>
            </a:r>
            <a:r>
              <a:rPr lang="ru-RU" sz="2800" dirty="0" smtClean="0"/>
              <a:t>– разновидность крыс, у которых отсутствует волосяной покров на теле. Допускаются редкие волоски на голове, лапах и животе. Вибриссы также допустимы, но довольно часто они отсутствуют. Кожа голых крыс слегка морщинистая, розового цвета. За исключением отсутствующих волосяных луковиц, голые крысы ничем не отличаются от остальных представителей своего рода.</a:t>
            </a:r>
            <a:endParaRPr lang="ru-RU" sz="2800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Тема3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755</TotalTime>
  <Words>652</Words>
  <Application>Microsoft Office PowerPoint</Application>
  <PresentationFormat>Экран (4:3)</PresentationFormat>
  <Paragraphs>37</Paragraphs>
  <Slides>17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Тема3</vt:lpstr>
      <vt:lpstr>Самые популярные разновидности декоративных крыс</vt:lpstr>
      <vt:lpstr>СТАНДАРТ</vt:lpstr>
      <vt:lpstr>Слайд 3</vt:lpstr>
      <vt:lpstr>АТЛАСНЫЕ КРЫСЫ</vt:lpstr>
      <vt:lpstr>Слайд 5</vt:lpstr>
      <vt:lpstr>РЕКСЫ</vt:lpstr>
      <vt:lpstr>Слайд 7</vt:lpstr>
      <vt:lpstr>ГОЛЫЕ КРЫСЫ</vt:lpstr>
      <vt:lpstr>Слайд 9</vt:lpstr>
      <vt:lpstr>ДАМБО</vt:lpstr>
      <vt:lpstr>Слайд 11</vt:lpstr>
      <vt:lpstr>БЕСХВОСТЫЕ КРЫСЫ</vt:lpstr>
      <vt:lpstr>Слайд 13</vt:lpstr>
      <vt:lpstr>РАЗНОГЛАЗЫЕ КРЫСЫ</vt:lpstr>
      <vt:lpstr>Слайд 15</vt:lpstr>
      <vt:lpstr>ТРЕХЦВЕТНЫЕ КРЫСЫ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Самые популярные разновидности декоративных крыс</dc:title>
  <dc:creator>zooclub.ru</dc:creator>
  <cp:keywords>животные; кролики</cp:keywords>
  <cp:lastModifiedBy>user1</cp:lastModifiedBy>
  <cp:revision>11</cp:revision>
  <dcterms:created xsi:type="dcterms:W3CDTF">2014-02-10T06:21:10Z</dcterms:created>
  <dcterms:modified xsi:type="dcterms:W3CDTF">2018-02-16T06:14:26Z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