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4A8CC-65EF-4D23-9E25-616E5A9117B7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EFBC3-97A8-4A2D-AFB7-03B3CF4E3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</a:t>
            </a:r>
            <a:r>
              <a:rPr lang="en-US" dirty="0" smtClean="0"/>
              <a:t>zooclub.ru/samye/porody_morskih_svinok.shtml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EFBC3-97A8-4A2D-AFB7-03B3CF4E31F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http://zooclub.ru/samye/porody_morskih_svinok.shtml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EFBC3-97A8-4A2D-AFB7-03B3CF4E31F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http://zooclub.ru/samye/porody_morskih_svinok.shtml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EFBC3-97A8-4A2D-AFB7-03B3CF4E31F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http://zooclub.ru/samye/porody_morskih_svinok.shtml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EFBC3-97A8-4A2D-AFB7-03B3CF4E31F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http://zooclub.ru/samye/porody_morskih_svinok.shtml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EFBC3-97A8-4A2D-AFB7-03B3CF4E31F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http://zooclub.ru/samye/porody_morskih_svinok.shtml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EFBC3-97A8-4A2D-AFB7-03B3CF4E31F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http://zooclub.ru/samye/porody_morskih_svinok.shtml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EFBC3-97A8-4A2D-AFB7-03B3CF4E31F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http://zooclub.ru/samye/porody_morskih_svinok.shtml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EFBC3-97A8-4A2D-AFB7-03B3CF4E31F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http://zooclub.ru/samye/porody_morskih_svinok.shtml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EFBC3-97A8-4A2D-AFB7-03B3CF4E31F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http://zooclub.ru/samye/porody_morskih_svinok.shtml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EFBC3-97A8-4A2D-AFB7-03B3CF4E31F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http://zooclub.ru/samye/porody_morskih_svinok.shtml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EFBC3-97A8-4A2D-AFB7-03B3CF4E31F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1F5C3F6-AC22-40C3-BF0F-741A886841EE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6EBAC27-AA9B-4EF2-8D4D-A67296CFE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C3F6-AC22-40C3-BF0F-741A886841EE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AC27-AA9B-4EF2-8D4D-A67296CFE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C3F6-AC22-40C3-BF0F-741A886841EE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AC27-AA9B-4EF2-8D4D-A67296CFE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F5C3F6-AC22-40C3-BF0F-741A886841EE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6EBAC27-AA9B-4EF2-8D4D-A67296CFED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1F5C3F6-AC22-40C3-BF0F-741A886841EE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6EBAC27-AA9B-4EF2-8D4D-A67296CFE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C3F6-AC22-40C3-BF0F-741A886841EE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AC27-AA9B-4EF2-8D4D-A67296CFED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C3F6-AC22-40C3-BF0F-741A886841EE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AC27-AA9B-4EF2-8D4D-A67296CFED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F5C3F6-AC22-40C3-BF0F-741A886841EE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6EBAC27-AA9B-4EF2-8D4D-A67296CFED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C3F6-AC22-40C3-BF0F-741A886841EE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AC27-AA9B-4EF2-8D4D-A67296CFE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F5C3F6-AC22-40C3-BF0F-741A886841EE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6EBAC27-AA9B-4EF2-8D4D-A67296CFED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F5C3F6-AC22-40C3-BF0F-741A886841EE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6EBAC27-AA9B-4EF2-8D4D-A67296CFED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1F5C3F6-AC22-40C3-BF0F-741A886841EE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6EBAC27-AA9B-4EF2-8D4D-A67296CFE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Самые популярные породы морских свинок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Морские свинки - очень популярные декоративные домашние животные. На сегодняшний день существует множество выведенных пород этих животных. Каждая из них по-своему привлекательна. Но существуют породы признанные многими людьми во всем мире.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1550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www.zooclub.ru</a:t>
            </a:r>
            <a:endParaRPr lang="ru-RU" sz="1400" b="1" dirty="0"/>
          </a:p>
        </p:txBody>
      </p:sp>
      <p:pic>
        <p:nvPicPr>
          <p:cNvPr id="5" name="Рисунок 4" descr="1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788024" y="1412776"/>
            <a:ext cx="4176464" cy="24479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b="1" dirty="0" smtClean="0"/>
              <a:t>перуанская</a:t>
            </a:r>
            <a:endParaRPr lang="ru-RU" b="1" dirty="0"/>
          </a:p>
        </p:txBody>
      </p:sp>
      <p:pic>
        <p:nvPicPr>
          <p:cNvPr id="4" name="Содержимое 3" descr="795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7334942" cy="493886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8532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Перуанские морские свинки</a:t>
            </a:r>
            <a:r>
              <a:rPr lang="ru-RU" dirty="0" smtClean="0"/>
              <a:t>. Эта порода весьма популярна сегодня в мире благодаря красивой длинной шерсти, не требующей особого ухода. Волоски на теле перуанских морских свинок могут иметь длину более 30 см. В некоторых странах, чтобы шерсть перуанских морских свинок не волочилась и не загрязнялась, используют папильотки. Однако зачем приобретать длинношерстную морскую свинку, чтобы потом скрывать ее достоинства? Загадка.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b="1" dirty="0" err="1" smtClean="0"/>
              <a:t>рекс</a:t>
            </a:r>
            <a:endParaRPr lang="ru-RU" b="1" dirty="0"/>
          </a:p>
        </p:txBody>
      </p:sp>
      <p:pic>
        <p:nvPicPr>
          <p:cNvPr id="4" name="Содержимое 3" descr="796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7433936" cy="483205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8532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Рекс</a:t>
            </a:r>
            <a:r>
              <a:rPr lang="ru-RU" dirty="0" smtClean="0"/>
              <a:t> – порода короткошерстных морских свинок, отличительной особенностью которых является их шерсть. У этой породы особая структура волосков, которые визуально делают свинку «плюшевой». Шерсть </a:t>
            </a:r>
            <a:r>
              <a:rPr lang="ru-RU" dirty="0" err="1" smtClean="0"/>
              <a:t>рексов</a:t>
            </a:r>
            <a:r>
              <a:rPr lang="ru-RU" dirty="0" smtClean="0"/>
              <a:t> должна быть не более 1,5 см длиной, густой, без розеток. На голове и спине она должна быть более жесткой, чем на боках и животе. Именно такая шерсть придает морским свинкам этой породы особый шарм и выразительность.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b="1" dirty="0" smtClean="0"/>
              <a:t>корнет</a:t>
            </a:r>
            <a:endParaRPr lang="ru-RU" b="1" dirty="0"/>
          </a:p>
        </p:txBody>
      </p:sp>
      <p:pic>
        <p:nvPicPr>
          <p:cNvPr id="4" name="Содержимое 3" descr="795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7631615" cy="446449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709248"/>
          </a:xfrm>
        </p:spPr>
        <p:txBody>
          <a:bodyPr>
            <a:normAutofit/>
          </a:bodyPr>
          <a:lstStyle/>
          <a:p>
            <a:r>
              <a:rPr lang="ru-RU" dirty="0" smtClean="0"/>
              <a:t>Морских свинок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Корнет</a:t>
            </a:r>
            <a:r>
              <a:rPr lang="ru-RU" dirty="0" smtClean="0"/>
              <a:t> иногда называют «хохлатыми» или «носящими корону» из-за розетки, расположенной  между  ушами. Для этой породы характерны длинные волосы по всему телу. На голове они «зачесаны» назад, а на остальном теле - произвольно спадают вниз. Появилась порода </a:t>
            </a:r>
            <a:r>
              <a:rPr lang="ru-RU" dirty="0" err="1" smtClean="0"/>
              <a:t>Коронет</a:t>
            </a:r>
            <a:r>
              <a:rPr lang="ru-RU" dirty="0" smtClean="0"/>
              <a:t> в результате скрещивания </a:t>
            </a:r>
            <a:r>
              <a:rPr lang="ru-RU" dirty="0" err="1" smtClean="0"/>
              <a:t>шелти</a:t>
            </a:r>
            <a:r>
              <a:rPr lang="ru-RU" dirty="0" smtClean="0"/>
              <a:t> и </a:t>
            </a:r>
            <a:r>
              <a:rPr lang="ru-RU" dirty="0" err="1" smtClean="0"/>
              <a:t>крестеда</a:t>
            </a:r>
            <a:r>
              <a:rPr lang="ru-RU" dirty="0" smtClean="0"/>
              <a:t>, поэтому у нее присутствуют черты обеих этих пород.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ru-RU" b="1" dirty="0" err="1" smtClean="0"/>
              <a:t>селф</a:t>
            </a:r>
            <a:endParaRPr lang="ru-RU" b="1" dirty="0"/>
          </a:p>
        </p:txBody>
      </p:sp>
      <p:pic>
        <p:nvPicPr>
          <p:cNvPr id="4" name="Содержимое 3" descr="1318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7597694" cy="482453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709248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Селфы</a:t>
            </a:r>
            <a:r>
              <a:rPr lang="ru-RU" dirty="0" smtClean="0"/>
              <a:t> по праву считаются одними из самых популярных короткошерстных морских свинок. С первого взгляда кажется, что эти свинки ничем не примечательны внешне, по сути, так оно и есть, но их сплошной окрас в различных цветовых вариациях дает уникальную возможность ее владельцам наблюдать за свинкой, различая мельчайшие движения ее тела. Особенно умильно наблюдать, как </a:t>
            </a:r>
            <a:r>
              <a:rPr lang="ru-RU" dirty="0" err="1" smtClean="0"/>
              <a:t>селфы</a:t>
            </a:r>
            <a:r>
              <a:rPr lang="ru-RU" dirty="0" smtClean="0"/>
              <a:t> семенят своими маленькими лапками. Детям </a:t>
            </a:r>
            <a:r>
              <a:rPr lang="ru-RU" dirty="0" err="1" smtClean="0"/>
              <a:t>селфы</a:t>
            </a:r>
            <a:r>
              <a:rPr lang="ru-RU" dirty="0" smtClean="0"/>
              <a:t> будут гораздо интереснее, чем длинношерстные морские свинки.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b="1" dirty="0" err="1" smtClean="0"/>
              <a:t>шелти</a:t>
            </a:r>
            <a:endParaRPr lang="ru-RU" b="1" dirty="0"/>
          </a:p>
        </p:txBody>
      </p:sp>
      <p:pic>
        <p:nvPicPr>
          <p:cNvPr id="4" name="Содержимое 3" descr="1318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980728"/>
            <a:ext cx="7084281" cy="540766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853264"/>
          </a:xfrm>
        </p:spPr>
        <p:txBody>
          <a:bodyPr>
            <a:normAutofit/>
          </a:bodyPr>
          <a:lstStyle/>
          <a:p>
            <a:r>
              <a:rPr lang="ru-RU" dirty="0" smtClean="0"/>
              <a:t>Морские свинки породы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Шелти</a:t>
            </a:r>
            <a:r>
              <a:rPr lang="ru-RU" dirty="0" smtClean="0"/>
              <a:t> отличаются длинной, прямой, шелковистой шерстью. На голове у представителей этой породы имеется своеобразная гривы, спадающая на плечи и спину животных. Интересно, что морские свинки </a:t>
            </a:r>
            <a:r>
              <a:rPr lang="ru-RU" dirty="0" err="1" smtClean="0"/>
              <a:t>шелти</a:t>
            </a:r>
            <a:r>
              <a:rPr lang="ru-RU" dirty="0" smtClean="0"/>
              <a:t> рождаются короткошерстными. Шерсть начинает расти только с третьей недели жизни свинки. В своем полном великолепии свинки </a:t>
            </a:r>
            <a:r>
              <a:rPr lang="ru-RU" dirty="0" err="1" smtClean="0"/>
              <a:t>шелти</a:t>
            </a:r>
            <a:r>
              <a:rPr lang="ru-RU" dirty="0" smtClean="0"/>
              <a:t> предстают к полугодовалому возрасту.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ru-RU" b="1" dirty="0" smtClean="0"/>
              <a:t>альпака</a:t>
            </a:r>
            <a:endParaRPr lang="ru-RU" b="1" dirty="0"/>
          </a:p>
        </p:txBody>
      </p:sp>
      <p:pic>
        <p:nvPicPr>
          <p:cNvPr id="4" name="Содержимое 3" descr="1318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7543696" cy="4752528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ru-RU" b="1" dirty="0" err="1" smtClean="0"/>
              <a:t>болдуин</a:t>
            </a:r>
            <a:endParaRPr lang="ru-RU" b="1" dirty="0"/>
          </a:p>
        </p:txBody>
      </p:sp>
      <p:pic>
        <p:nvPicPr>
          <p:cNvPr id="4" name="Содержимое 3" descr="1318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4961" y="988609"/>
            <a:ext cx="7523423" cy="491530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853264"/>
          </a:xfrm>
        </p:spPr>
        <p:txBody>
          <a:bodyPr>
            <a:normAutofit/>
          </a:bodyPr>
          <a:lstStyle/>
          <a:p>
            <a:r>
              <a:rPr lang="ru-RU" dirty="0" smtClean="0"/>
              <a:t>Существуют голые кошки, а чем морские свинки хуже? Свинки породы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Болдуин</a:t>
            </a:r>
            <a:r>
              <a:rPr lang="ru-RU" dirty="0" smtClean="0"/>
              <a:t> обладают мягкой и упругой, почти как резина, кожей. На их теле нет ни единого волоса, если не считать несколько волосков в области колен. При рождении у </a:t>
            </a:r>
            <a:r>
              <a:rPr lang="ru-RU" dirty="0" err="1" smtClean="0"/>
              <a:t>болдуинов</a:t>
            </a:r>
            <a:r>
              <a:rPr lang="ru-RU" dirty="0" smtClean="0"/>
              <a:t> присутствует шерсть, которая со временем выпадает. Представители этой породы выглядят весьма экзотично и неординарно, неудивительно, что их оценили практически по всему Земному шару.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853264"/>
          </a:xfrm>
        </p:spPr>
        <p:txBody>
          <a:bodyPr>
            <a:normAutofit/>
          </a:bodyPr>
          <a:lstStyle/>
          <a:p>
            <a:r>
              <a:rPr lang="ru-RU" dirty="0" smtClean="0"/>
              <a:t>Морские свинки породы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Альпака</a:t>
            </a:r>
            <a:r>
              <a:rPr lang="ru-RU" dirty="0" smtClean="0"/>
              <a:t> отличаются густой, длинной и кудрявой шерстью. У свинок этой породы имеются две розетки в задней части и одна неправильной формы на лбу. Спиральки или кудряшки становятся хорошо заметны, когда шерсть достигает определенной длины. Растущая вперед шерсть на морде образует бакенбарды, которые придают юным </a:t>
            </a:r>
            <a:r>
              <a:rPr lang="ru-RU" dirty="0" err="1" smtClean="0"/>
              <a:t>альпакам</a:t>
            </a:r>
            <a:r>
              <a:rPr lang="ru-RU" dirty="0" smtClean="0"/>
              <a:t> сердитый вид. Интересно, что конечности у морских свинок породы Альпака обрастают шерстью снизу вверх (от пальцев), а не наоборот, как у свинок других пород.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b="1" dirty="0" err="1" smtClean="0"/>
              <a:t>тексель</a:t>
            </a:r>
            <a:endParaRPr lang="ru-RU" b="1" dirty="0"/>
          </a:p>
        </p:txBody>
      </p:sp>
      <p:pic>
        <p:nvPicPr>
          <p:cNvPr id="6" name="Содержимое 5" descr="3162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7459166" cy="5082889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709248"/>
          </a:xfrm>
        </p:spPr>
        <p:txBody>
          <a:bodyPr>
            <a:normAutofit/>
          </a:bodyPr>
          <a:lstStyle/>
          <a:p>
            <a:r>
              <a:rPr lang="ru-RU" dirty="0" smtClean="0"/>
              <a:t>Морская свинка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тексель</a:t>
            </a:r>
            <a:r>
              <a:rPr lang="ru-RU" dirty="0" smtClean="0"/>
              <a:t> отличается красивой курчавой шерсткой. Название животного происходит от одноименной породы овец. Разумеется, морскую свинку </a:t>
            </a:r>
            <a:r>
              <a:rPr lang="ru-RU" dirty="0" err="1" smtClean="0"/>
              <a:t>Тексель</a:t>
            </a:r>
            <a:r>
              <a:rPr lang="ru-RU" dirty="0" smtClean="0"/>
              <a:t>, кроме схожей кудрявой шерсти и названия, ничего с овцами не связывает. «Прическа» свинок этой породы напоминает мокрую химию. Благодаря своему необычному волосяному покрову, морские свинки </a:t>
            </a:r>
            <a:r>
              <a:rPr lang="ru-RU" dirty="0" err="1" smtClean="0"/>
              <a:t>Тексель</a:t>
            </a:r>
            <a:r>
              <a:rPr lang="ru-RU" dirty="0" smtClean="0"/>
              <a:t> привлекают внимание любителей этих животных во всем мире.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b="1" dirty="0" smtClean="0"/>
              <a:t>абиссинская</a:t>
            </a:r>
            <a:endParaRPr lang="ru-RU" b="1" dirty="0"/>
          </a:p>
        </p:txBody>
      </p:sp>
      <p:pic>
        <p:nvPicPr>
          <p:cNvPr id="6" name="Содержимое 5" descr="3162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57249" y="1556793"/>
            <a:ext cx="7051425" cy="4704308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Абиссинская морская свинка </a:t>
            </a:r>
            <a:r>
              <a:rPr lang="ru-RU" dirty="0" smtClean="0"/>
              <a:t>– одна из старейших и красивейших пород морских свинок. У абиссинских морских свинок жесткая шерсть, на которой располагаются несколько розеток из длинных волосков. Свинки этой породы не могут сидеть целыми днями в уголке или тихонько заниматься «своими делами». Им нужен простор и движение. Хотя бы один час в день, но животных необходимо выпускать и разрешать им бегать. Кроме внешности, абиссинцы отличаются огромной любовью к еде.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мерино</a:t>
            </a:r>
            <a:endParaRPr lang="ru-RU" b="1" dirty="0"/>
          </a:p>
        </p:txBody>
      </p:sp>
      <p:pic>
        <p:nvPicPr>
          <p:cNvPr id="4" name="Содержимое 3" descr="1318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6622876" cy="50665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853264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Мерино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/>
              <a:t>– порода морских свинок, отличающаяся длинной кудрявой шерстью и «короной» («шапочкой»). Представители этой породы обладают развитыми щеками, бакенбардами, большими глазами, короткой головой, крепким и компактным телосложением. Уши </a:t>
            </a:r>
            <a:r>
              <a:rPr lang="ru-RU" dirty="0" err="1" smtClean="0"/>
              <a:t>мерино</a:t>
            </a:r>
            <a:r>
              <a:rPr lang="ru-RU" dirty="0" smtClean="0"/>
              <a:t> достаточно крупные и напоминают лепестки роз. «Корона» на голове должна быть симметричной и приподнятой. Именно она придает голове этих морских свинок дополнительный объем.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453</TotalTime>
  <Words>802</Words>
  <Application>Microsoft Office PowerPoint</Application>
  <PresentationFormat>Экран (4:3)</PresentationFormat>
  <Paragraphs>45</Paragraphs>
  <Slides>21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Самые популярные породы морских свинок</vt:lpstr>
      <vt:lpstr>альпака</vt:lpstr>
      <vt:lpstr>Слайд 3</vt:lpstr>
      <vt:lpstr>тексель</vt:lpstr>
      <vt:lpstr>Слайд 5</vt:lpstr>
      <vt:lpstr>абиссинская</vt:lpstr>
      <vt:lpstr>Слайд 7</vt:lpstr>
      <vt:lpstr>мерино</vt:lpstr>
      <vt:lpstr>Слайд 9</vt:lpstr>
      <vt:lpstr>перуанская</vt:lpstr>
      <vt:lpstr>Слайд 11</vt:lpstr>
      <vt:lpstr>рекс</vt:lpstr>
      <vt:lpstr>Слайд 13</vt:lpstr>
      <vt:lpstr>корнет</vt:lpstr>
      <vt:lpstr>Слайд 15</vt:lpstr>
      <vt:lpstr>селф</vt:lpstr>
      <vt:lpstr>Слайд 17</vt:lpstr>
      <vt:lpstr>шелти</vt:lpstr>
      <vt:lpstr>Слайд 19</vt:lpstr>
      <vt:lpstr>болдуин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популярные породы морских свинок</dc:title>
  <dc:creator>zooclub.ru</dc:creator>
  <cp:keywords>животные, грызуны, морские свинки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15</cp:revision>
  <dcterms:created xsi:type="dcterms:W3CDTF">2014-02-09T21:41:47Z</dcterms:created>
  <dcterms:modified xsi:type="dcterms:W3CDTF">2018-02-16T06:15:41Z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