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BEF48-5B3A-452D-A511-DDCE97AE8CA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3C3E9-46FD-4055-A4BF-6B9784CF0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http://zooclub.ru/samye/neprihotlivye_akvariumnye_rybki.shtml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3C3E9-46FD-4055-A4BF-6B9784CF0ED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7FDC91-0925-46A5-A709-EBF54F3CECC8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39F842-0C48-499B-8CEC-3AB8693CEB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Самые неприхотливые аквариумные рыбки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14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27503" flipH="1">
            <a:off x="330422" y="3372139"/>
            <a:ext cx="4766044" cy="2664296"/>
          </a:xfrm>
          <a:prstGeom prst="rect">
            <a:avLst/>
          </a:prstGeom>
        </p:spPr>
      </p:pic>
      <p:pic>
        <p:nvPicPr>
          <p:cNvPr id="5" name="Рисунок 4" descr="15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21557">
            <a:off x="6282933" y="411105"/>
            <a:ext cx="2481787" cy="11645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6256" y="6237312"/>
            <a:ext cx="193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www.zooclub.ru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Тернеция</a:t>
            </a:r>
            <a:r>
              <a:rPr lang="ru-RU" sz="2800" dirty="0" smtClean="0"/>
              <a:t> – интересная небольшая по размеру аквариумная рыбка. Основной цвет ее тела – черный, но в случаях, когда рыбы напуганы или болеют, они могут бледнеть. Рыбам комфортнее, когда их в аквариуме не меньше четырех. </a:t>
            </a:r>
            <a:r>
              <a:rPr lang="ru-RU" sz="2800" dirty="0" err="1" smtClean="0"/>
              <a:t>Тернеции</a:t>
            </a:r>
            <a:r>
              <a:rPr lang="ru-RU" sz="2800" dirty="0" smtClean="0"/>
              <a:t> – неагрессивные рыбки, отличаются хорошим здоровьем и неприхотливостью в содержании.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рерио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748937"/>
            <a:ext cx="7272808" cy="47152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Все разновидности </a:t>
            </a:r>
            <a:r>
              <a:rPr lang="ru-RU" sz="2800" b="1" dirty="0" err="1" smtClean="0"/>
              <a:t>данио</a:t>
            </a:r>
            <a:r>
              <a:rPr lang="ru-RU" sz="2800" b="1" dirty="0" smtClean="0"/>
              <a:t> </a:t>
            </a:r>
            <a:r>
              <a:rPr lang="ru-RU" sz="2800" dirty="0" smtClean="0"/>
              <a:t>– подвижные прыгучие рыбки с высокой жизнестойкостью. </a:t>
            </a:r>
            <a:r>
              <a:rPr lang="ru-RU" sz="2800" dirty="0" err="1" smtClean="0"/>
              <a:t>Данио</a:t>
            </a:r>
            <a:r>
              <a:rPr lang="ru-RU" sz="2800" dirty="0" smtClean="0"/>
              <a:t> не привередливы к химическому составу воды, но важно, чтобы вода была свежей. Аэрация также должна присутствовать. </a:t>
            </a:r>
            <a:r>
              <a:rPr lang="ru-RU" sz="2800" dirty="0" err="1" smtClean="0"/>
              <a:t>Данио</a:t>
            </a:r>
            <a:r>
              <a:rPr lang="ru-RU" sz="2800" dirty="0" smtClean="0"/>
              <a:t> самые обычные аквариумные условия, которые сможет создать даже начинающий </a:t>
            </a:r>
            <a:r>
              <a:rPr lang="ru-RU" sz="2800" dirty="0" err="1" smtClean="0"/>
              <a:t>аквариумист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Суматранский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барбус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681608"/>
            <a:ext cx="7056784" cy="47045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Барбусы</a:t>
            </a:r>
            <a:r>
              <a:rPr lang="ru-RU" sz="2800" b="1" dirty="0" smtClean="0"/>
              <a:t> </a:t>
            </a:r>
            <a:r>
              <a:rPr lang="ru-RU" sz="2800" dirty="0" smtClean="0"/>
              <a:t>– популярные аквариумные рыбки. Немало важную роль в их распространенности сыграла и их неприхотливость. Существует огромное множество разновидностей этих рыб (около 200 видов). Все они отличаются жизнестойкостью. Заботиться о </a:t>
            </a:r>
            <a:r>
              <a:rPr lang="ru-RU" sz="2800" dirty="0" err="1" smtClean="0"/>
              <a:t>барбусах</a:t>
            </a:r>
            <a:r>
              <a:rPr lang="ru-RU" sz="2800" dirty="0" smtClean="0"/>
              <a:t> сможет даже человек, освоивший лишь азы </a:t>
            </a:r>
            <a:r>
              <a:rPr lang="ru-RU" sz="2800" dirty="0" err="1" smtClean="0"/>
              <a:t>аквариумистики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Пецилия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16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366198" cy="479855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Пецилия</a:t>
            </a:r>
            <a:r>
              <a:rPr lang="ru-RU" sz="2800" b="1" dirty="0" smtClean="0"/>
              <a:t>, или </a:t>
            </a:r>
            <a:r>
              <a:rPr lang="ru-RU" sz="2800" b="1" dirty="0" err="1" smtClean="0"/>
              <a:t>плятипецилия</a:t>
            </a:r>
            <a:r>
              <a:rPr lang="ru-RU" sz="2800" b="1" dirty="0" smtClean="0"/>
              <a:t> </a:t>
            </a:r>
            <a:r>
              <a:rPr lang="ru-RU" sz="2800" dirty="0" smtClean="0"/>
              <a:t>- выносливая, неприхотливая и к тому же очень яркая аквариумная рыба. Для обеспечения ее комфортного существования подойдет даже небольшой аквариум, имеющий растительность и укрытия, а также любой грунт и любая по химическому составу и температурному режиму вода (без крайностей). 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Меченосец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1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185220" cy="4783304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Меченосцы – одни из самых неприхотливых рыбок</a:t>
            </a:r>
            <a:r>
              <a:rPr lang="ru-RU" sz="2800" dirty="0" smtClean="0"/>
              <a:t>. Они могут существовать в небольших аквариумах, есть пищу животного и растительного происхождения, способны размножаться практически при любых условиях. Меченосцы относительно спокойные и мирные рыбы.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Гуппи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15616" y="1680995"/>
            <a:ext cx="7272808" cy="47636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Некоторые рыбки отличаются потрясающей живучестью. </a:t>
            </a:r>
            <a:r>
              <a:rPr lang="ru-RU" dirty="0" smtClean="0"/>
              <a:t>Они могут жить в большом диапазоне температур, не требовательны к составу почвы, к кислотному составу и прочим характеристикам воды. Они могут производить потомство практически в любых условиях. Их жизнеспособность находится на высоком уровне, за что их и называют самыми неприхотливыми аквариумными рыбками.</a:t>
            </a:r>
            <a:endParaRPr lang="ru-RU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Гуппи</a:t>
            </a:r>
            <a:r>
              <a:rPr lang="ru-RU" sz="2800" b="1" dirty="0" smtClean="0"/>
              <a:t> </a:t>
            </a:r>
            <a:r>
              <a:rPr lang="ru-RU" sz="2800" dirty="0" smtClean="0"/>
              <a:t>– красивые, яркие, маленькие рыбки. Самцы </a:t>
            </a:r>
            <a:r>
              <a:rPr lang="ru-RU" sz="2800" dirty="0" err="1" smtClean="0"/>
              <a:t>гуппи</a:t>
            </a:r>
            <a:r>
              <a:rPr lang="ru-RU" sz="2800" dirty="0" smtClean="0"/>
              <a:t> имеют прекрасные вуалевые хвосты. Окрас рыб может быть самым разным. Все это великолепие внешнего вида дополняет отличная жизнестойкость этих живородящих рыб. Сочетание неприхотливости и эффектного внешнего вида делают </a:t>
            </a:r>
            <a:r>
              <a:rPr lang="ru-RU" sz="2800" dirty="0" err="1" smtClean="0"/>
              <a:t>гуппи</a:t>
            </a:r>
            <a:r>
              <a:rPr lang="ru-RU" sz="2800" dirty="0" smtClean="0"/>
              <a:t> очень популярными аквариумными рыбами.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Расбора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клинопятнистая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723615"/>
            <a:ext cx="7128792" cy="47644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Расбора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клинопятнистая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гетероморфа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- нетребовательная аквариумная рыбка. Для нормальной жизни ей необходимо создать самые обычные аквариумные условия, с которыми справится даже новичок. </a:t>
            </a:r>
            <a:r>
              <a:rPr lang="ru-RU" sz="2800" dirty="0" err="1" smtClean="0"/>
              <a:t>Расбора</a:t>
            </a:r>
            <a:r>
              <a:rPr lang="ru-RU" sz="2800" dirty="0" smtClean="0"/>
              <a:t> - всеядная рыба, отдающая предпочтение  животной пище. Стоит отметить, что эти маленькие рыбки стайные и в одиночестве им будет не комфортно.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 светлячок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8" y="1528953"/>
            <a:ext cx="7560840" cy="48767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Тетра светлячок, или </a:t>
            </a:r>
            <a:r>
              <a:rPr lang="ru-RU" sz="2800" b="1" dirty="0" err="1" smtClean="0"/>
              <a:t>эритрозонус</a:t>
            </a:r>
            <a:r>
              <a:rPr lang="ru-RU" sz="2800" b="1" dirty="0" smtClean="0"/>
              <a:t> </a:t>
            </a:r>
            <a:r>
              <a:rPr lang="ru-RU" sz="2800" dirty="0" smtClean="0"/>
              <a:t>- яркая маленькая рыбка, которая не требует сложно ухода. </a:t>
            </a:r>
            <a:r>
              <a:rPr lang="ru-RU" sz="2800" dirty="0" err="1" smtClean="0"/>
              <a:t>Тетры</a:t>
            </a:r>
            <a:r>
              <a:rPr lang="ru-RU" sz="2800" dirty="0" smtClean="0"/>
              <a:t> имеют хорошую выносливость, могут несколько дней голодать. Рацион рыб следует составлять преимущественно из животных кормов. </a:t>
            </a:r>
            <a:r>
              <a:rPr lang="ru-RU" sz="2800" dirty="0" err="1" smtClean="0"/>
              <a:t>Тетры</a:t>
            </a:r>
            <a:r>
              <a:rPr lang="ru-RU" sz="2800" dirty="0" smtClean="0"/>
              <a:t> могут довольствоваться простой свежей воды комнатной температуры, без дополнительного обогрева. 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Черная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моллинезия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1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7106152" cy="474081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Черная </a:t>
            </a:r>
            <a:r>
              <a:rPr lang="ru-RU" sz="2800" b="1" dirty="0" err="1" smtClean="0"/>
              <a:t>моллинезия</a:t>
            </a:r>
            <a:r>
              <a:rPr lang="ru-RU" sz="2800" dirty="0" smtClean="0"/>
              <a:t>. Эту рыбу также можно отнести к неприхотливым. Единственная сложность в ее содержании заключается в создании постоянной температуры воды в аквариуме, но с помощью ламп, термометра и внимательности к питомцам сделать это будет легко. Во всем остальном </a:t>
            </a:r>
            <a:r>
              <a:rPr lang="ru-RU" sz="2800" dirty="0" err="1" smtClean="0"/>
              <a:t>моллинезии</a:t>
            </a:r>
            <a:r>
              <a:rPr lang="ru-RU" sz="2800" dirty="0" smtClean="0"/>
              <a:t> нетребовательные.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Неприхотливые аквариумные рыбки могут выдерживать самые тяжелые условия среды и содержания, но все же злоупотреблять их запасом «прочности» не следует. </a:t>
            </a:r>
            <a:r>
              <a:rPr lang="ru-RU" dirty="0" smtClean="0"/>
              <a:t>Рыбы – живые существа и без многих вещей им не обойтись. К тому аквариумные рыбки будут радовать и веселить владельцев только при должной о них заботе. </a:t>
            </a:r>
            <a:endParaRPr lang="ru-RU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293096"/>
            <a:ext cx="5256960" cy="21178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Скалярии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717613"/>
            <a:ext cx="6984776" cy="4679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Скалярия</a:t>
            </a:r>
            <a:r>
              <a:rPr lang="ru-RU" sz="2800" b="1" dirty="0" smtClean="0"/>
              <a:t> </a:t>
            </a:r>
            <a:r>
              <a:rPr lang="ru-RU" sz="2800" dirty="0" smtClean="0"/>
              <a:t>– неприхотливая красивая аквариумная рыбка с нитевидными плавниками. Ее размер зависит от возможностей аквариума (предельно до 20-25 см). </a:t>
            </a:r>
            <a:r>
              <a:rPr lang="ru-RU" sz="2800" dirty="0" err="1" smtClean="0"/>
              <a:t>Скалярии</a:t>
            </a:r>
            <a:r>
              <a:rPr lang="ru-RU" sz="2800" dirty="0" smtClean="0"/>
              <a:t> могут иметь разный окрас, зависящий от ее разновидности. Эти рыбы не требовательны к составу корму, но предпочтение отдают все же живому корму. Однако необходимо следить, чтобы рыбы </a:t>
            </a:r>
            <a:br>
              <a:rPr lang="ru-RU" sz="2800" dirty="0" smtClean="0"/>
            </a:br>
            <a:r>
              <a:rPr lang="ru-RU" sz="2800" dirty="0" smtClean="0"/>
              <a:t>не переедали. 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неон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31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148036" cy="468706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Неоны </a:t>
            </a:r>
            <a:r>
              <a:rPr lang="ru-RU" sz="2800" dirty="0" smtClean="0"/>
              <a:t>– маленькие стайные рыбки, которые не требуют особого ухода за собой. Еженедельного доливания воды, взамен испарившейся, хорошего питания и умеренного освещения им будет достаточно для беззаботного существования. Неоны - яркие рыбы, своим «светом» они озарят любой аквариум.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Крапчатый </a:t>
            </a:r>
            <a:r>
              <a:rPr lang="ru-RU" dirty="0" err="1" smtClean="0"/>
              <a:t>сомик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916832"/>
            <a:ext cx="6745932" cy="44635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Среди сомов самым неприхотливым можно назвать крапчатого </a:t>
            </a:r>
            <a:r>
              <a:rPr lang="ru-RU" sz="2800" b="1" dirty="0" err="1" smtClean="0"/>
              <a:t>сомика</a:t>
            </a:r>
            <a:r>
              <a:rPr lang="ru-RU" sz="2800" dirty="0" smtClean="0"/>
              <a:t>. Особого ухода за ним не требуется, но создать благоприятные условия нужно обязательно. Важно обеспечить рыхлый грунт и хорошую фильтрацию воды, так как </a:t>
            </a:r>
            <a:r>
              <a:rPr lang="ru-RU" sz="2800" dirty="0" err="1" smtClean="0"/>
              <a:t>сомики</a:t>
            </a:r>
            <a:r>
              <a:rPr lang="ru-RU" sz="2800" dirty="0" smtClean="0"/>
              <a:t> роются в субстрате в поисках корма и мутят воду. В остальном </a:t>
            </a:r>
            <a:r>
              <a:rPr lang="ru-RU" sz="2800" dirty="0" err="1" smtClean="0"/>
              <a:t>сокими</a:t>
            </a:r>
            <a:r>
              <a:rPr lang="ru-RU" sz="2800" dirty="0" smtClean="0"/>
              <a:t> нетребовательные, в том числе и к соседям-рыбам. </a:t>
            </a:r>
            <a:endParaRPr lang="ru-RU" sz="2800" dirty="0"/>
          </a:p>
        </p:txBody>
      </p:sp>
      <p:pic>
        <p:nvPicPr>
          <p:cNvPr id="4" name="Рисунок 3" descr="1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1719">
            <a:off x="6173114" y="5128423"/>
            <a:ext cx="2863758" cy="1153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Тернеция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442904"/>
            <a:ext cx="6840760" cy="50051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773</Words>
  <Application>Microsoft Office PowerPoint</Application>
  <PresentationFormat>Экран (4:3)</PresentationFormat>
  <Paragraphs>58</Paragraphs>
  <Slides>27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Самые неприхотливые аквариумные рыбки</vt:lpstr>
      <vt:lpstr>Слайд 2</vt:lpstr>
      <vt:lpstr>Скалярии</vt:lpstr>
      <vt:lpstr>Слайд 4</vt:lpstr>
      <vt:lpstr>Красный неон</vt:lpstr>
      <vt:lpstr>Слайд 6</vt:lpstr>
      <vt:lpstr>Крапчатый сомик</vt:lpstr>
      <vt:lpstr>Слайд 8</vt:lpstr>
      <vt:lpstr>Тернеция</vt:lpstr>
      <vt:lpstr>Слайд 10</vt:lpstr>
      <vt:lpstr>Данио рерио</vt:lpstr>
      <vt:lpstr>Слайд 12</vt:lpstr>
      <vt:lpstr>Суматранский барбус</vt:lpstr>
      <vt:lpstr>Слайд 14</vt:lpstr>
      <vt:lpstr>Пецилия</vt:lpstr>
      <vt:lpstr>Слайд 16</vt:lpstr>
      <vt:lpstr>Меченосец</vt:lpstr>
      <vt:lpstr>Слайд 18</vt:lpstr>
      <vt:lpstr>Гуппи</vt:lpstr>
      <vt:lpstr>Слайд 20</vt:lpstr>
      <vt:lpstr>Расбора клинопятнистая</vt:lpstr>
      <vt:lpstr>Слайд 22</vt:lpstr>
      <vt:lpstr>Тетра светлячок</vt:lpstr>
      <vt:lpstr>Слайд 24</vt:lpstr>
      <vt:lpstr>Черная моллинезия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неприхотливые аквариумные рыбки</dc:title>
  <dc:creator>www.zooclub.ru</dc:creator>
  <cp:keywords>животные, рыбки, рыбы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11</cp:revision>
  <dcterms:created xsi:type="dcterms:W3CDTF">2014-05-20T03:56:42Z</dcterms:created>
  <dcterms:modified xsi:type="dcterms:W3CDTF">2018-02-16T05:39:33Z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